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310" r:id="rId5"/>
    <p:sldId id="314" r:id="rId6"/>
    <p:sldId id="259" r:id="rId7"/>
    <p:sldId id="316" r:id="rId8"/>
    <p:sldId id="317" r:id="rId9"/>
    <p:sldId id="318" r:id="rId10"/>
    <p:sldId id="319" r:id="rId11"/>
    <p:sldId id="320" r:id="rId12"/>
    <p:sldId id="266" r:id="rId13"/>
    <p:sldId id="267" r:id="rId14"/>
    <p:sldId id="282" r:id="rId15"/>
    <p:sldId id="283" r:id="rId16"/>
    <p:sldId id="285" r:id="rId17"/>
    <p:sldId id="286" r:id="rId18"/>
    <p:sldId id="287" r:id="rId19"/>
    <p:sldId id="288" r:id="rId20"/>
    <p:sldId id="315" r:id="rId21"/>
    <p:sldId id="321" r:id="rId22"/>
    <p:sldId id="278" r:id="rId23"/>
    <p:sldId id="294" r:id="rId24"/>
    <p:sldId id="298" r:id="rId25"/>
    <p:sldId id="295" r:id="rId26"/>
    <p:sldId id="296" r:id="rId27"/>
    <p:sldId id="297" r:id="rId28"/>
    <p:sldId id="299" r:id="rId29"/>
    <p:sldId id="279" r:id="rId30"/>
    <p:sldId id="289" r:id="rId31"/>
    <p:sldId id="290" r:id="rId32"/>
    <p:sldId id="291" r:id="rId33"/>
    <p:sldId id="293" r:id="rId34"/>
    <p:sldId id="292" r:id="rId35"/>
    <p:sldId id="28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84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openxmlformats.org/officeDocument/2006/relationships/image" Target="../media/image3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A6615-B1FF-424E-A021-DDAE7308BFB9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E914B65-312F-46F7-B7B3-D2DF48AD0817}">
      <dgm:prSet/>
      <dgm:spPr/>
      <dgm:t>
        <a:bodyPr/>
        <a:lstStyle/>
        <a:p>
          <a:r>
            <a:rPr lang="en-US" b="0" i="0" dirty="0"/>
            <a:t>Sandiegobasketball.com</a:t>
          </a:r>
          <a:endParaRPr lang="en-US" dirty="0"/>
        </a:p>
      </dgm:t>
    </dgm:pt>
    <dgm:pt modelId="{9E855F3E-1292-4019-A773-9EF93670FBBF}" type="parTrans" cxnId="{AFC17565-9DF5-463C-A524-89FE26635DB5}">
      <dgm:prSet/>
      <dgm:spPr/>
      <dgm:t>
        <a:bodyPr/>
        <a:lstStyle/>
        <a:p>
          <a:endParaRPr lang="en-US"/>
        </a:p>
      </dgm:t>
    </dgm:pt>
    <dgm:pt modelId="{547C02BE-84A0-412E-AC3C-2DBA203FF63E}" type="sibTrans" cxnId="{AFC17565-9DF5-463C-A524-89FE26635DB5}">
      <dgm:prSet/>
      <dgm:spPr/>
      <dgm:t>
        <a:bodyPr/>
        <a:lstStyle/>
        <a:p>
          <a:endParaRPr lang="en-US"/>
        </a:p>
      </dgm:t>
    </dgm:pt>
    <dgm:pt modelId="{D33B97BF-705C-450C-85AC-55827FAAD80E}">
      <dgm:prSet/>
      <dgm:spPr/>
      <dgm:t>
        <a:bodyPr/>
        <a:lstStyle/>
        <a:p>
          <a:r>
            <a:rPr lang="en-US" b="0" i="0" dirty="0"/>
            <a:t>Wanted to improve the existing website and provide an opportunity for the league to scale into other sports</a:t>
          </a:r>
          <a:endParaRPr lang="en-US" dirty="0"/>
        </a:p>
      </dgm:t>
    </dgm:pt>
    <dgm:pt modelId="{82C28809-5752-4287-9F13-211413E661F2}" type="parTrans" cxnId="{885F7EFB-038A-46C6-99D8-72EA5DB72EDF}">
      <dgm:prSet/>
      <dgm:spPr/>
      <dgm:t>
        <a:bodyPr/>
        <a:lstStyle/>
        <a:p>
          <a:endParaRPr lang="en-US"/>
        </a:p>
      </dgm:t>
    </dgm:pt>
    <dgm:pt modelId="{9520901B-8867-46B3-844A-DB8CFC8C1941}" type="sibTrans" cxnId="{885F7EFB-038A-46C6-99D8-72EA5DB72EDF}">
      <dgm:prSet/>
      <dgm:spPr/>
      <dgm:t>
        <a:bodyPr/>
        <a:lstStyle/>
        <a:p>
          <a:endParaRPr lang="en-US"/>
        </a:p>
      </dgm:t>
    </dgm:pt>
    <dgm:pt modelId="{AB62F290-6579-49EF-829B-48A89ED3B231}">
      <dgm:prSet/>
      <dgm:spPr/>
      <dgm:t>
        <a:bodyPr/>
        <a:lstStyle/>
        <a:p>
          <a:r>
            <a:rPr lang="en-US" b="0" i="0" dirty="0"/>
            <a:t>Goal</a:t>
          </a:r>
          <a:endParaRPr lang="en-US" dirty="0"/>
        </a:p>
      </dgm:t>
    </dgm:pt>
    <dgm:pt modelId="{CEFA8B92-A8D4-4AF9-869B-66225C6623F3}" type="parTrans" cxnId="{F9988ADC-4846-440A-9B3A-05016436CE0C}">
      <dgm:prSet/>
      <dgm:spPr/>
      <dgm:t>
        <a:bodyPr/>
        <a:lstStyle/>
        <a:p>
          <a:endParaRPr lang="en-US"/>
        </a:p>
      </dgm:t>
    </dgm:pt>
    <dgm:pt modelId="{95C90B72-B310-4476-9921-C1DD12E96579}" type="sibTrans" cxnId="{F9988ADC-4846-440A-9B3A-05016436CE0C}">
      <dgm:prSet/>
      <dgm:spPr/>
      <dgm:t>
        <a:bodyPr/>
        <a:lstStyle/>
        <a:p>
          <a:endParaRPr lang="en-US"/>
        </a:p>
      </dgm:t>
    </dgm:pt>
    <dgm:pt modelId="{163C13C8-398B-4471-AD22-A6402CBF7392}" type="pres">
      <dgm:prSet presAssocID="{EA8A6615-B1FF-424E-A021-DDAE7308BFB9}" presName="Name0" presStyleCnt="0">
        <dgm:presLayoutVars>
          <dgm:dir/>
          <dgm:resizeHandles val="exact"/>
        </dgm:presLayoutVars>
      </dgm:prSet>
      <dgm:spPr/>
    </dgm:pt>
    <dgm:pt modelId="{3E048BB8-B7DF-4531-A06D-D052B7C242ED}" type="pres">
      <dgm:prSet presAssocID="{3E914B65-312F-46F7-B7B3-D2DF48AD0817}" presName="node" presStyleLbl="node1" presStyleIdx="0" presStyleCnt="3">
        <dgm:presLayoutVars>
          <dgm:bulletEnabled val="1"/>
        </dgm:presLayoutVars>
      </dgm:prSet>
      <dgm:spPr/>
    </dgm:pt>
    <dgm:pt modelId="{7629D52F-0FB0-4EC7-86B1-6667A59ED901}" type="pres">
      <dgm:prSet presAssocID="{547C02BE-84A0-412E-AC3C-2DBA203FF63E}" presName="sibTrans" presStyleLbl="sibTrans1D1" presStyleIdx="0" presStyleCnt="2"/>
      <dgm:spPr/>
    </dgm:pt>
    <dgm:pt modelId="{91E4A92C-0919-4C35-8289-F1FB5C6035F5}" type="pres">
      <dgm:prSet presAssocID="{547C02BE-84A0-412E-AC3C-2DBA203FF63E}" presName="connectorText" presStyleLbl="sibTrans1D1" presStyleIdx="0" presStyleCnt="2"/>
      <dgm:spPr/>
    </dgm:pt>
    <dgm:pt modelId="{BEFA684C-1FE0-49FD-B69F-692E52617D29}" type="pres">
      <dgm:prSet presAssocID="{D33B97BF-705C-450C-85AC-55827FAAD80E}" presName="node" presStyleLbl="node1" presStyleIdx="1" presStyleCnt="3">
        <dgm:presLayoutVars>
          <dgm:bulletEnabled val="1"/>
        </dgm:presLayoutVars>
      </dgm:prSet>
      <dgm:spPr/>
    </dgm:pt>
    <dgm:pt modelId="{7FA91D04-F09B-40AF-98DC-FC79EF774267}" type="pres">
      <dgm:prSet presAssocID="{9520901B-8867-46B3-844A-DB8CFC8C1941}" presName="sibTrans" presStyleLbl="sibTrans1D1" presStyleIdx="1" presStyleCnt="2"/>
      <dgm:spPr/>
    </dgm:pt>
    <dgm:pt modelId="{A447E038-955E-4124-B8E5-728C100A4FAC}" type="pres">
      <dgm:prSet presAssocID="{9520901B-8867-46B3-844A-DB8CFC8C1941}" presName="connectorText" presStyleLbl="sibTrans1D1" presStyleIdx="1" presStyleCnt="2"/>
      <dgm:spPr/>
    </dgm:pt>
    <dgm:pt modelId="{6B9397B2-754E-4D9B-928A-FCC107614553}" type="pres">
      <dgm:prSet presAssocID="{AB62F290-6579-49EF-829B-48A89ED3B231}" presName="node" presStyleLbl="node1" presStyleIdx="2" presStyleCnt="3">
        <dgm:presLayoutVars>
          <dgm:bulletEnabled val="1"/>
        </dgm:presLayoutVars>
      </dgm:prSet>
      <dgm:spPr/>
    </dgm:pt>
  </dgm:ptLst>
  <dgm:cxnLst>
    <dgm:cxn modelId="{3ECCA01F-6922-45C9-8ADA-765D9C217AF9}" type="presOf" srcId="{AB62F290-6579-49EF-829B-48A89ED3B231}" destId="{6B9397B2-754E-4D9B-928A-FCC107614553}" srcOrd="0" destOrd="0" presId="urn:microsoft.com/office/officeart/2016/7/layout/RepeatingBendingProcessNew"/>
    <dgm:cxn modelId="{A18A3C21-EB94-4A7D-8073-2DDCCD328312}" type="presOf" srcId="{547C02BE-84A0-412E-AC3C-2DBA203FF63E}" destId="{7629D52F-0FB0-4EC7-86B1-6667A59ED901}" srcOrd="0" destOrd="0" presId="urn:microsoft.com/office/officeart/2016/7/layout/RepeatingBendingProcessNew"/>
    <dgm:cxn modelId="{AFC17565-9DF5-463C-A524-89FE26635DB5}" srcId="{EA8A6615-B1FF-424E-A021-DDAE7308BFB9}" destId="{3E914B65-312F-46F7-B7B3-D2DF48AD0817}" srcOrd="0" destOrd="0" parTransId="{9E855F3E-1292-4019-A773-9EF93670FBBF}" sibTransId="{547C02BE-84A0-412E-AC3C-2DBA203FF63E}"/>
    <dgm:cxn modelId="{31E02169-275D-406A-86DD-D715CDF143D0}" type="presOf" srcId="{9520901B-8867-46B3-844A-DB8CFC8C1941}" destId="{A447E038-955E-4124-B8E5-728C100A4FAC}" srcOrd="1" destOrd="0" presId="urn:microsoft.com/office/officeart/2016/7/layout/RepeatingBendingProcessNew"/>
    <dgm:cxn modelId="{FC534C49-676E-4D71-8865-2B87A7C5AA65}" type="presOf" srcId="{EA8A6615-B1FF-424E-A021-DDAE7308BFB9}" destId="{163C13C8-398B-4471-AD22-A6402CBF7392}" srcOrd="0" destOrd="0" presId="urn:microsoft.com/office/officeart/2016/7/layout/RepeatingBendingProcessNew"/>
    <dgm:cxn modelId="{BE08D790-3ED4-4949-A3BF-DE2E4004244F}" type="presOf" srcId="{D33B97BF-705C-450C-85AC-55827FAAD80E}" destId="{BEFA684C-1FE0-49FD-B69F-692E52617D29}" srcOrd="0" destOrd="0" presId="urn:microsoft.com/office/officeart/2016/7/layout/RepeatingBendingProcessNew"/>
    <dgm:cxn modelId="{8EC6CE9B-94E8-4D75-97F1-8C5CA0669D35}" type="presOf" srcId="{547C02BE-84A0-412E-AC3C-2DBA203FF63E}" destId="{91E4A92C-0919-4C35-8289-F1FB5C6035F5}" srcOrd="1" destOrd="0" presId="urn:microsoft.com/office/officeart/2016/7/layout/RepeatingBendingProcessNew"/>
    <dgm:cxn modelId="{F9988ADC-4846-440A-9B3A-05016436CE0C}" srcId="{EA8A6615-B1FF-424E-A021-DDAE7308BFB9}" destId="{AB62F290-6579-49EF-829B-48A89ED3B231}" srcOrd="2" destOrd="0" parTransId="{CEFA8B92-A8D4-4AF9-869B-66225C6623F3}" sibTransId="{95C90B72-B310-4476-9921-C1DD12E96579}"/>
    <dgm:cxn modelId="{524377EC-44AA-49C9-9825-9E1192F993B6}" type="presOf" srcId="{9520901B-8867-46B3-844A-DB8CFC8C1941}" destId="{7FA91D04-F09B-40AF-98DC-FC79EF774267}" srcOrd="0" destOrd="0" presId="urn:microsoft.com/office/officeart/2016/7/layout/RepeatingBendingProcessNew"/>
    <dgm:cxn modelId="{06FA78F6-606F-4136-B59F-444D67B9CE62}" type="presOf" srcId="{3E914B65-312F-46F7-B7B3-D2DF48AD0817}" destId="{3E048BB8-B7DF-4531-A06D-D052B7C242ED}" srcOrd="0" destOrd="0" presId="urn:microsoft.com/office/officeart/2016/7/layout/RepeatingBendingProcessNew"/>
    <dgm:cxn modelId="{885F7EFB-038A-46C6-99D8-72EA5DB72EDF}" srcId="{EA8A6615-B1FF-424E-A021-DDAE7308BFB9}" destId="{D33B97BF-705C-450C-85AC-55827FAAD80E}" srcOrd="1" destOrd="0" parTransId="{82C28809-5752-4287-9F13-211413E661F2}" sibTransId="{9520901B-8867-46B3-844A-DB8CFC8C1941}"/>
    <dgm:cxn modelId="{BD707CB2-A88E-4B41-9744-A510D7AE7DA2}" type="presParOf" srcId="{163C13C8-398B-4471-AD22-A6402CBF7392}" destId="{3E048BB8-B7DF-4531-A06D-D052B7C242ED}" srcOrd="0" destOrd="0" presId="urn:microsoft.com/office/officeart/2016/7/layout/RepeatingBendingProcessNew"/>
    <dgm:cxn modelId="{C7D88520-869F-493D-89BF-F1285F430B2C}" type="presParOf" srcId="{163C13C8-398B-4471-AD22-A6402CBF7392}" destId="{7629D52F-0FB0-4EC7-86B1-6667A59ED901}" srcOrd="1" destOrd="0" presId="urn:microsoft.com/office/officeart/2016/7/layout/RepeatingBendingProcessNew"/>
    <dgm:cxn modelId="{1ECFB945-5423-4533-82FA-26EFDDBF5253}" type="presParOf" srcId="{7629D52F-0FB0-4EC7-86B1-6667A59ED901}" destId="{91E4A92C-0919-4C35-8289-F1FB5C6035F5}" srcOrd="0" destOrd="0" presId="urn:microsoft.com/office/officeart/2016/7/layout/RepeatingBendingProcessNew"/>
    <dgm:cxn modelId="{3E0D382A-BD38-4C63-BA96-40AAD2BE36C3}" type="presParOf" srcId="{163C13C8-398B-4471-AD22-A6402CBF7392}" destId="{BEFA684C-1FE0-49FD-B69F-692E52617D29}" srcOrd="2" destOrd="0" presId="urn:microsoft.com/office/officeart/2016/7/layout/RepeatingBendingProcessNew"/>
    <dgm:cxn modelId="{50128F94-3DBA-4BFB-A022-3042D5C7193E}" type="presParOf" srcId="{163C13C8-398B-4471-AD22-A6402CBF7392}" destId="{7FA91D04-F09B-40AF-98DC-FC79EF774267}" srcOrd="3" destOrd="0" presId="urn:microsoft.com/office/officeart/2016/7/layout/RepeatingBendingProcessNew"/>
    <dgm:cxn modelId="{1E9E49BE-1ED1-4EA3-B913-5737EE668ABB}" type="presParOf" srcId="{7FA91D04-F09B-40AF-98DC-FC79EF774267}" destId="{A447E038-955E-4124-B8E5-728C100A4FAC}" srcOrd="0" destOrd="0" presId="urn:microsoft.com/office/officeart/2016/7/layout/RepeatingBendingProcessNew"/>
    <dgm:cxn modelId="{58695547-AD5C-48AE-B695-3197F9486934}" type="presParOf" srcId="{163C13C8-398B-4471-AD22-A6402CBF7392}" destId="{6B9397B2-754E-4D9B-928A-FCC107614553}" srcOrd="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DC800B-EB0F-4E36-9E21-7E40860CBBF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413D3712-48F4-4705-BD0F-E8D30483492A}">
      <dgm:prSet/>
      <dgm:spPr/>
      <dgm:t>
        <a:bodyPr/>
        <a:lstStyle/>
        <a:p>
          <a:r>
            <a:rPr lang="en-US" b="0" i="0"/>
            <a:t>Create user ID/password</a:t>
          </a:r>
          <a:endParaRPr lang="en-US"/>
        </a:p>
      </dgm:t>
    </dgm:pt>
    <dgm:pt modelId="{9457A6E5-A6D1-4B03-9BB4-364E8DFE73A9}" type="parTrans" cxnId="{A49DC4A6-4315-407C-90DD-2E39AD1C8407}">
      <dgm:prSet/>
      <dgm:spPr/>
      <dgm:t>
        <a:bodyPr/>
        <a:lstStyle/>
        <a:p>
          <a:endParaRPr lang="en-US"/>
        </a:p>
      </dgm:t>
    </dgm:pt>
    <dgm:pt modelId="{05AF7BFF-63E8-4679-951E-E393CC389577}" type="sibTrans" cxnId="{A49DC4A6-4315-407C-90DD-2E39AD1C8407}">
      <dgm:prSet/>
      <dgm:spPr/>
      <dgm:t>
        <a:bodyPr/>
        <a:lstStyle/>
        <a:p>
          <a:endParaRPr lang="en-US"/>
        </a:p>
      </dgm:t>
    </dgm:pt>
    <dgm:pt modelId="{C09F296C-47C8-4DE3-BD84-FED770C622C8}">
      <dgm:prSet/>
      <dgm:spPr/>
      <dgm:t>
        <a:bodyPr/>
        <a:lstStyle/>
        <a:p>
          <a:r>
            <a:rPr lang="en-US" b="0" i="0"/>
            <a:t>Create team</a:t>
          </a:r>
          <a:endParaRPr lang="en-US"/>
        </a:p>
      </dgm:t>
    </dgm:pt>
    <dgm:pt modelId="{A3C2BCB8-ECCD-4ACA-9C4A-452051FE37B0}" type="parTrans" cxnId="{2895C441-4DF6-4C48-8AD3-9AB2423A36D7}">
      <dgm:prSet/>
      <dgm:spPr/>
      <dgm:t>
        <a:bodyPr/>
        <a:lstStyle/>
        <a:p>
          <a:endParaRPr lang="en-US"/>
        </a:p>
      </dgm:t>
    </dgm:pt>
    <dgm:pt modelId="{0313449F-7352-4FA2-925F-1C275059FD64}" type="sibTrans" cxnId="{2895C441-4DF6-4C48-8AD3-9AB2423A36D7}">
      <dgm:prSet/>
      <dgm:spPr/>
      <dgm:t>
        <a:bodyPr/>
        <a:lstStyle/>
        <a:p>
          <a:endParaRPr lang="en-US"/>
        </a:p>
      </dgm:t>
    </dgm:pt>
    <dgm:pt modelId="{FF6CBE20-C77E-429B-B664-53CA90A39AD5}">
      <dgm:prSet/>
      <dgm:spPr/>
      <dgm:t>
        <a:bodyPr/>
        <a:lstStyle/>
        <a:p>
          <a:r>
            <a:rPr lang="en-US" b="0" i="0"/>
            <a:t>Add players</a:t>
          </a:r>
          <a:endParaRPr lang="en-US"/>
        </a:p>
      </dgm:t>
    </dgm:pt>
    <dgm:pt modelId="{58E65172-9186-4BAA-AFB9-759F6F8120E7}" type="parTrans" cxnId="{9CA77CC8-AC27-4860-A43A-DFE7F28C8FE4}">
      <dgm:prSet/>
      <dgm:spPr/>
      <dgm:t>
        <a:bodyPr/>
        <a:lstStyle/>
        <a:p>
          <a:endParaRPr lang="en-US"/>
        </a:p>
      </dgm:t>
    </dgm:pt>
    <dgm:pt modelId="{A229D5D4-390F-491C-AEE7-08BAE5DF5983}" type="sibTrans" cxnId="{9CA77CC8-AC27-4860-A43A-DFE7F28C8FE4}">
      <dgm:prSet/>
      <dgm:spPr/>
      <dgm:t>
        <a:bodyPr/>
        <a:lstStyle/>
        <a:p>
          <a:endParaRPr lang="en-US"/>
        </a:p>
      </dgm:t>
    </dgm:pt>
    <dgm:pt modelId="{A88F22C5-0245-40BE-A264-2DC172B8D023}">
      <dgm:prSet/>
      <dgm:spPr/>
      <dgm:t>
        <a:bodyPr/>
        <a:lstStyle/>
        <a:p>
          <a:r>
            <a:rPr lang="en-US" b="0" i="0"/>
            <a:t>GPS</a:t>
          </a:r>
          <a:endParaRPr lang="en-US"/>
        </a:p>
      </dgm:t>
    </dgm:pt>
    <dgm:pt modelId="{935427F3-5BAB-4AFF-AD34-A8CAF3076D0C}" type="parTrans" cxnId="{043F014D-F2BB-484A-93E0-1F14AF606F21}">
      <dgm:prSet/>
      <dgm:spPr/>
      <dgm:t>
        <a:bodyPr/>
        <a:lstStyle/>
        <a:p>
          <a:endParaRPr lang="en-US"/>
        </a:p>
      </dgm:t>
    </dgm:pt>
    <dgm:pt modelId="{BAEA293D-DBA7-41EC-A431-3CC215B22CB8}" type="sibTrans" cxnId="{043F014D-F2BB-484A-93E0-1F14AF606F21}">
      <dgm:prSet/>
      <dgm:spPr/>
      <dgm:t>
        <a:bodyPr/>
        <a:lstStyle/>
        <a:p>
          <a:endParaRPr lang="en-US"/>
        </a:p>
      </dgm:t>
    </dgm:pt>
    <dgm:pt modelId="{A4B0B9C9-A0C1-4714-B9C6-6651E95AA8ED}">
      <dgm:prSet/>
      <dgm:spPr/>
      <dgm:t>
        <a:bodyPr/>
        <a:lstStyle/>
        <a:p>
          <a:r>
            <a:rPr lang="en-US" b="0" i="0"/>
            <a:t>Statistics</a:t>
          </a:r>
          <a:endParaRPr lang="en-US"/>
        </a:p>
      </dgm:t>
    </dgm:pt>
    <dgm:pt modelId="{9D1C98AF-E410-4CBA-9CED-36054DDF2D5D}" type="parTrans" cxnId="{9E493CD9-0722-4EE3-9955-AE82D1F44798}">
      <dgm:prSet/>
      <dgm:spPr/>
      <dgm:t>
        <a:bodyPr/>
        <a:lstStyle/>
        <a:p>
          <a:endParaRPr lang="en-US"/>
        </a:p>
      </dgm:t>
    </dgm:pt>
    <dgm:pt modelId="{B1F40EDF-6C8F-472D-A861-4E987F598279}" type="sibTrans" cxnId="{9E493CD9-0722-4EE3-9955-AE82D1F44798}">
      <dgm:prSet/>
      <dgm:spPr/>
      <dgm:t>
        <a:bodyPr/>
        <a:lstStyle/>
        <a:p>
          <a:endParaRPr lang="en-US"/>
        </a:p>
      </dgm:t>
    </dgm:pt>
    <dgm:pt modelId="{C3EC088B-B4F4-4E2C-B5AC-E85588FF5E06}">
      <dgm:prSet/>
      <dgm:spPr/>
      <dgm:t>
        <a:bodyPr/>
        <a:lstStyle/>
        <a:p>
          <a:r>
            <a:rPr lang="en-US" b="0" i="0"/>
            <a:t>Create a schedule</a:t>
          </a:r>
          <a:endParaRPr lang="en-US"/>
        </a:p>
      </dgm:t>
    </dgm:pt>
    <dgm:pt modelId="{E7C9478F-E517-4200-9CC8-3429DBF197FB}" type="parTrans" cxnId="{6265839B-86C4-4EA6-BB29-9908E5BBBF4B}">
      <dgm:prSet/>
      <dgm:spPr/>
      <dgm:t>
        <a:bodyPr/>
        <a:lstStyle/>
        <a:p>
          <a:endParaRPr lang="en-US"/>
        </a:p>
      </dgm:t>
    </dgm:pt>
    <dgm:pt modelId="{BD2C494C-E249-43A5-B193-49C90861A3C0}" type="sibTrans" cxnId="{6265839B-86C4-4EA6-BB29-9908E5BBBF4B}">
      <dgm:prSet/>
      <dgm:spPr/>
      <dgm:t>
        <a:bodyPr/>
        <a:lstStyle/>
        <a:p>
          <a:endParaRPr lang="en-US"/>
        </a:p>
      </dgm:t>
    </dgm:pt>
    <dgm:pt modelId="{E365654D-EADF-4B23-B26E-8A4A081FFF1C}">
      <dgm:prSet/>
      <dgm:spPr/>
      <dgm:t>
        <a:bodyPr/>
        <a:lstStyle/>
        <a:p>
          <a:r>
            <a:rPr lang="en-US" b="0" i="0"/>
            <a:t>Pay registration fee</a:t>
          </a:r>
          <a:endParaRPr lang="en-US"/>
        </a:p>
      </dgm:t>
    </dgm:pt>
    <dgm:pt modelId="{2F2F8A9A-9904-4CC5-8AA7-8041DE1F10DA}" type="parTrans" cxnId="{C094E8B6-8AD5-42AF-929D-7D2EACFE2095}">
      <dgm:prSet/>
      <dgm:spPr/>
      <dgm:t>
        <a:bodyPr/>
        <a:lstStyle/>
        <a:p>
          <a:endParaRPr lang="en-US"/>
        </a:p>
      </dgm:t>
    </dgm:pt>
    <dgm:pt modelId="{B43E5059-CE06-491A-900E-618382C89D50}" type="sibTrans" cxnId="{C094E8B6-8AD5-42AF-929D-7D2EACFE2095}">
      <dgm:prSet/>
      <dgm:spPr/>
      <dgm:t>
        <a:bodyPr/>
        <a:lstStyle/>
        <a:p>
          <a:endParaRPr lang="en-US"/>
        </a:p>
      </dgm:t>
    </dgm:pt>
    <dgm:pt modelId="{6101A173-4FDD-4359-AA48-6775407E3149}" type="pres">
      <dgm:prSet presAssocID="{B6DC800B-EB0F-4E36-9E21-7E40860CBBF1}" presName="root" presStyleCnt="0">
        <dgm:presLayoutVars>
          <dgm:dir/>
          <dgm:resizeHandles val="exact"/>
        </dgm:presLayoutVars>
      </dgm:prSet>
      <dgm:spPr/>
    </dgm:pt>
    <dgm:pt modelId="{2C503665-9B51-4170-8C87-42511DEE6839}" type="pres">
      <dgm:prSet presAssocID="{413D3712-48F4-4705-BD0F-E8D30483492A}" presName="compNode" presStyleCnt="0"/>
      <dgm:spPr/>
    </dgm:pt>
    <dgm:pt modelId="{E7859697-984E-4CD7-94C9-3A7D489E3D1B}" type="pres">
      <dgm:prSet presAssocID="{413D3712-48F4-4705-BD0F-E8D30483492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F642478-A302-4905-AFDC-2F7B6736C19E}" type="pres">
      <dgm:prSet presAssocID="{413D3712-48F4-4705-BD0F-E8D30483492A}" presName="spaceRect" presStyleCnt="0"/>
      <dgm:spPr/>
    </dgm:pt>
    <dgm:pt modelId="{0EFFAE87-7F6F-445C-8905-BB0357B03300}" type="pres">
      <dgm:prSet presAssocID="{413D3712-48F4-4705-BD0F-E8D30483492A}" presName="textRect" presStyleLbl="revTx" presStyleIdx="0" presStyleCnt="7">
        <dgm:presLayoutVars>
          <dgm:chMax val="1"/>
          <dgm:chPref val="1"/>
        </dgm:presLayoutVars>
      </dgm:prSet>
      <dgm:spPr/>
    </dgm:pt>
    <dgm:pt modelId="{C5561B72-1EAA-4A75-B076-769B275BB5C8}" type="pres">
      <dgm:prSet presAssocID="{05AF7BFF-63E8-4679-951E-E393CC389577}" presName="sibTrans" presStyleCnt="0"/>
      <dgm:spPr/>
    </dgm:pt>
    <dgm:pt modelId="{3ABF2042-B723-48CB-8A16-5A041C9A9440}" type="pres">
      <dgm:prSet presAssocID="{C09F296C-47C8-4DE3-BD84-FED770C622C8}" presName="compNode" presStyleCnt="0"/>
      <dgm:spPr/>
    </dgm:pt>
    <dgm:pt modelId="{74CD21CB-B49B-48FE-B7C5-43BD0FD3E8B3}" type="pres">
      <dgm:prSet presAssocID="{C09F296C-47C8-4DE3-BD84-FED770C622C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78041633-E83C-4187-9B5A-4E83E09AB4ED}" type="pres">
      <dgm:prSet presAssocID="{C09F296C-47C8-4DE3-BD84-FED770C622C8}" presName="spaceRect" presStyleCnt="0"/>
      <dgm:spPr/>
    </dgm:pt>
    <dgm:pt modelId="{563F0430-5C9B-470B-ABA9-3448484A2127}" type="pres">
      <dgm:prSet presAssocID="{C09F296C-47C8-4DE3-BD84-FED770C622C8}" presName="textRect" presStyleLbl="revTx" presStyleIdx="1" presStyleCnt="7">
        <dgm:presLayoutVars>
          <dgm:chMax val="1"/>
          <dgm:chPref val="1"/>
        </dgm:presLayoutVars>
      </dgm:prSet>
      <dgm:spPr/>
    </dgm:pt>
    <dgm:pt modelId="{72C50C21-87D8-40E1-B254-AF2DAA183F16}" type="pres">
      <dgm:prSet presAssocID="{0313449F-7352-4FA2-925F-1C275059FD64}" presName="sibTrans" presStyleCnt="0"/>
      <dgm:spPr/>
    </dgm:pt>
    <dgm:pt modelId="{47E7015C-A194-4801-9123-C7C5F0A31290}" type="pres">
      <dgm:prSet presAssocID="{FF6CBE20-C77E-429B-B664-53CA90A39AD5}" presName="compNode" presStyleCnt="0"/>
      <dgm:spPr/>
    </dgm:pt>
    <dgm:pt modelId="{BA2758C5-0AA5-4CAE-A341-D9D464115BA4}" type="pres">
      <dgm:prSet presAssocID="{FF6CBE20-C77E-429B-B664-53CA90A39AD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6A2F2292-D291-4D9E-BAF0-D423035BFC68}" type="pres">
      <dgm:prSet presAssocID="{FF6CBE20-C77E-429B-B664-53CA90A39AD5}" presName="spaceRect" presStyleCnt="0"/>
      <dgm:spPr/>
    </dgm:pt>
    <dgm:pt modelId="{C65914B8-98CA-4EC8-A96C-5FF87BC641CA}" type="pres">
      <dgm:prSet presAssocID="{FF6CBE20-C77E-429B-B664-53CA90A39AD5}" presName="textRect" presStyleLbl="revTx" presStyleIdx="2" presStyleCnt="7">
        <dgm:presLayoutVars>
          <dgm:chMax val="1"/>
          <dgm:chPref val="1"/>
        </dgm:presLayoutVars>
      </dgm:prSet>
      <dgm:spPr/>
    </dgm:pt>
    <dgm:pt modelId="{C5AEBF97-FCCD-43A1-83F2-5CCF23D99104}" type="pres">
      <dgm:prSet presAssocID="{A229D5D4-390F-491C-AEE7-08BAE5DF5983}" presName="sibTrans" presStyleCnt="0"/>
      <dgm:spPr/>
    </dgm:pt>
    <dgm:pt modelId="{996EA3FF-3BED-4186-897F-67BA7AE83660}" type="pres">
      <dgm:prSet presAssocID="{A88F22C5-0245-40BE-A264-2DC172B8D023}" presName="compNode" presStyleCnt="0"/>
      <dgm:spPr/>
    </dgm:pt>
    <dgm:pt modelId="{37EA2718-C425-4702-AAF4-74B14C63CC7C}" type="pres">
      <dgm:prSet presAssocID="{A88F22C5-0245-40BE-A264-2DC172B8D02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1D67596E-A518-45F8-9E28-AC83189DAD74}" type="pres">
      <dgm:prSet presAssocID="{A88F22C5-0245-40BE-A264-2DC172B8D023}" presName="spaceRect" presStyleCnt="0"/>
      <dgm:spPr/>
    </dgm:pt>
    <dgm:pt modelId="{82C16948-45BD-48B5-9F6B-A9422DE1B190}" type="pres">
      <dgm:prSet presAssocID="{A88F22C5-0245-40BE-A264-2DC172B8D023}" presName="textRect" presStyleLbl="revTx" presStyleIdx="3" presStyleCnt="7">
        <dgm:presLayoutVars>
          <dgm:chMax val="1"/>
          <dgm:chPref val="1"/>
        </dgm:presLayoutVars>
      </dgm:prSet>
      <dgm:spPr/>
    </dgm:pt>
    <dgm:pt modelId="{EEA2C086-8AA5-480B-A119-BA36247C6CCE}" type="pres">
      <dgm:prSet presAssocID="{BAEA293D-DBA7-41EC-A431-3CC215B22CB8}" presName="sibTrans" presStyleCnt="0"/>
      <dgm:spPr/>
    </dgm:pt>
    <dgm:pt modelId="{90732640-9D10-4A56-ADDD-60F693B687B0}" type="pres">
      <dgm:prSet presAssocID="{A4B0B9C9-A0C1-4714-B9C6-6651E95AA8ED}" presName="compNode" presStyleCnt="0"/>
      <dgm:spPr/>
    </dgm:pt>
    <dgm:pt modelId="{49164BCA-7F84-479C-AB6E-C99639CB1170}" type="pres">
      <dgm:prSet presAssocID="{A4B0B9C9-A0C1-4714-B9C6-6651E95AA8ED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338E850-2F47-4782-B4C7-4D91BB08DC83}" type="pres">
      <dgm:prSet presAssocID="{A4B0B9C9-A0C1-4714-B9C6-6651E95AA8ED}" presName="spaceRect" presStyleCnt="0"/>
      <dgm:spPr/>
    </dgm:pt>
    <dgm:pt modelId="{42E42895-C394-4E53-9D3F-91DD8A45646C}" type="pres">
      <dgm:prSet presAssocID="{A4B0B9C9-A0C1-4714-B9C6-6651E95AA8ED}" presName="textRect" presStyleLbl="revTx" presStyleIdx="4" presStyleCnt="7">
        <dgm:presLayoutVars>
          <dgm:chMax val="1"/>
          <dgm:chPref val="1"/>
        </dgm:presLayoutVars>
      </dgm:prSet>
      <dgm:spPr/>
    </dgm:pt>
    <dgm:pt modelId="{1B62B885-3F21-46D3-BE7D-D9E6CDAE1BE8}" type="pres">
      <dgm:prSet presAssocID="{B1F40EDF-6C8F-472D-A861-4E987F598279}" presName="sibTrans" presStyleCnt="0"/>
      <dgm:spPr/>
    </dgm:pt>
    <dgm:pt modelId="{4C9533DC-D981-4171-9702-6A7AD6BF9D85}" type="pres">
      <dgm:prSet presAssocID="{C3EC088B-B4F4-4E2C-B5AC-E85588FF5E06}" presName="compNode" presStyleCnt="0"/>
      <dgm:spPr/>
    </dgm:pt>
    <dgm:pt modelId="{E6A4779A-5659-4294-A91B-967B89968083}" type="pres">
      <dgm:prSet presAssocID="{C3EC088B-B4F4-4E2C-B5AC-E85588FF5E06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358AC30-0AF0-4797-8BBB-D12357A6A58C}" type="pres">
      <dgm:prSet presAssocID="{C3EC088B-B4F4-4E2C-B5AC-E85588FF5E06}" presName="spaceRect" presStyleCnt="0"/>
      <dgm:spPr/>
    </dgm:pt>
    <dgm:pt modelId="{821DC55E-CC59-4E53-BFCE-073EF40B4F13}" type="pres">
      <dgm:prSet presAssocID="{C3EC088B-B4F4-4E2C-B5AC-E85588FF5E06}" presName="textRect" presStyleLbl="revTx" presStyleIdx="5" presStyleCnt="7">
        <dgm:presLayoutVars>
          <dgm:chMax val="1"/>
          <dgm:chPref val="1"/>
        </dgm:presLayoutVars>
      </dgm:prSet>
      <dgm:spPr/>
    </dgm:pt>
    <dgm:pt modelId="{A04A406D-BA30-43AF-9868-57BEB4323107}" type="pres">
      <dgm:prSet presAssocID="{BD2C494C-E249-43A5-B193-49C90861A3C0}" presName="sibTrans" presStyleCnt="0"/>
      <dgm:spPr/>
    </dgm:pt>
    <dgm:pt modelId="{924E9D9B-4456-49DE-9F67-661744FF4EC9}" type="pres">
      <dgm:prSet presAssocID="{E365654D-EADF-4B23-B26E-8A4A081FFF1C}" presName="compNode" presStyleCnt="0"/>
      <dgm:spPr/>
    </dgm:pt>
    <dgm:pt modelId="{15D1D434-B5EF-4A8C-8EF0-FF31A917AAF8}" type="pres">
      <dgm:prSet presAssocID="{E365654D-EADF-4B23-B26E-8A4A081FFF1C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C822FD4B-47F5-4222-9658-CA9654C89223}" type="pres">
      <dgm:prSet presAssocID="{E365654D-EADF-4B23-B26E-8A4A081FFF1C}" presName="spaceRect" presStyleCnt="0"/>
      <dgm:spPr/>
    </dgm:pt>
    <dgm:pt modelId="{5AC0636D-2F96-45CB-B70C-667104992F31}" type="pres">
      <dgm:prSet presAssocID="{E365654D-EADF-4B23-B26E-8A4A081FFF1C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F2115F04-2EAF-454F-9D56-57048CB7DBED}" type="presOf" srcId="{A4B0B9C9-A0C1-4714-B9C6-6651E95AA8ED}" destId="{42E42895-C394-4E53-9D3F-91DD8A45646C}" srcOrd="0" destOrd="0" presId="urn:microsoft.com/office/officeart/2018/2/layout/IconLabelList"/>
    <dgm:cxn modelId="{9590582A-2CD4-46B5-AE54-CB315D939363}" type="presOf" srcId="{C3EC088B-B4F4-4E2C-B5AC-E85588FF5E06}" destId="{821DC55E-CC59-4E53-BFCE-073EF40B4F13}" srcOrd="0" destOrd="0" presId="urn:microsoft.com/office/officeart/2018/2/layout/IconLabelList"/>
    <dgm:cxn modelId="{2895C441-4DF6-4C48-8AD3-9AB2423A36D7}" srcId="{B6DC800B-EB0F-4E36-9E21-7E40860CBBF1}" destId="{C09F296C-47C8-4DE3-BD84-FED770C622C8}" srcOrd="1" destOrd="0" parTransId="{A3C2BCB8-ECCD-4ACA-9C4A-452051FE37B0}" sibTransId="{0313449F-7352-4FA2-925F-1C275059FD64}"/>
    <dgm:cxn modelId="{C7A0E367-1EFD-4FD1-8731-9A63BF2EF18F}" type="presOf" srcId="{FF6CBE20-C77E-429B-B664-53CA90A39AD5}" destId="{C65914B8-98CA-4EC8-A96C-5FF87BC641CA}" srcOrd="0" destOrd="0" presId="urn:microsoft.com/office/officeart/2018/2/layout/IconLabelList"/>
    <dgm:cxn modelId="{043F014D-F2BB-484A-93E0-1F14AF606F21}" srcId="{B6DC800B-EB0F-4E36-9E21-7E40860CBBF1}" destId="{A88F22C5-0245-40BE-A264-2DC172B8D023}" srcOrd="3" destOrd="0" parTransId="{935427F3-5BAB-4AFF-AD34-A8CAF3076D0C}" sibTransId="{BAEA293D-DBA7-41EC-A431-3CC215B22CB8}"/>
    <dgm:cxn modelId="{534C3C50-247A-46F9-AFB3-BFB4B56F7102}" type="presOf" srcId="{E365654D-EADF-4B23-B26E-8A4A081FFF1C}" destId="{5AC0636D-2F96-45CB-B70C-667104992F31}" srcOrd="0" destOrd="0" presId="urn:microsoft.com/office/officeart/2018/2/layout/IconLabelList"/>
    <dgm:cxn modelId="{6265839B-86C4-4EA6-BB29-9908E5BBBF4B}" srcId="{B6DC800B-EB0F-4E36-9E21-7E40860CBBF1}" destId="{C3EC088B-B4F4-4E2C-B5AC-E85588FF5E06}" srcOrd="5" destOrd="0" parTransId="{E7C9478F-E517-4200-9CC8-3429DBF197FB}" sibTransId="{BD2C494C-E249-43A5-B193-49C90861A3C0}"/>
    <dgm:cxn modelId="{A49DC4A6-4315-407C-90DD-2E39AD1C8407}" srcId="{B6DC800B-EB0F-4E36-9E21-7E40860CBBF1}" destId="{413D3712-48F4-4705-BD0F-E8D30483492A}" srcOrd="0" destOrd="0" parTransId="{9457A6E5-A6D1-4B03-9BB4-364E8DFE73A9}" sibTransId="{05AF7BFF-63E8-4679-951E-E393CC389577}"/>
    <dgm:cxn modelId="{E863DDA7-412D-4982-A02B-8AF5D3ED35D5}" type="presOf" srcId="{413D3712-48F4-4705-BD0F-E8D30483492A}" destId="{0EFFAE87-7F6F-445C-8905-BB0357B03300}" srcOrd="0" destOrd="0" presId="urn:microsoft.com/office/officeart/2018/2/layout/IconLabelList"/>
    <dgm:cxn modelId="{D066B4B1-AFC7-4318-B68F-3C97927D4E3F}" type="presOf" srcId="{A88F22C5-0245-40BE-A264-2DC172B8D023}" destId="{82C16948-45BD-48B5-9F6B-A9422DE1B190}" srcOrd="0" destOrd="0" presId="urn:microsoft.com/office/officeart/2018/2/layout/IconLabelList"/>
    <dgm:cxn modelId="{C094E8B6-8AD5-42AF-929D-7D2EACFE2095}" srcId="{B6DC800B-EB0F-4E36-9E21-7E40860CBBF1}" destId="{E365654D-EADF-4B23-B26E-8A4A081FFF1C}" srcOrd="6" destOrd="0" parTransId="{2F2F8A9A-9904-4CC5-8AA7-8041DE1F10DA}" sibTransId="{B43E5059-CE06-491A-900E-618382C89D50}"/>
    <dgm:cxn modelId="{BB943FC5-4544-4112-98C8-66C7092C299A}" type="presOf" srcId="{B6DC800B-EB0F-4E36-9E21-7E40860CBBF1}" destId="{6101A173-4FDD-4359-AA48-6775407E3149}" srcOrd="0" destOrd="0" presId="urn:microsoft.com/office/officeart/2018/2/layout/IconLabelList"/>
    <dgm:cxn modelId="{9CA77CC8-AC27-4860-A43A-DFE7F28C8FE4}" srcId="{B6DC800B-EB0F-4E36-9E21-7E40860CBBF1}" destId="{FF6CBE20-C77E-429B-B664-53CA90A39AD5}" srcOrd="2" destOrd="0" parTransId="{58E65172-9186-4BAA-AFB9-759F6F8120E7}" sibTransId="{A229D5D4-390F-491C-AEE7-08BAE5DF5983}"/>
    <dgm:cxn modelId="{07DDC3D7-72FB-4EA5-8962-E64BBB8CC9CE}" type="presOf" srcId="{C09F296C-47C8-4DE3-BD84-FED770C622C8}" destId="{563F0430-5C9B-470B-ABA9-3448484A2127}" srcOrd="0" destOrd="0" presId="urn:microsoft.com/office/officeart/2018/2/layout/IconLabelList"/>
    <dgm:cxn modelId="{9E493CD9-0722-4EE3-9955-AE82D1F44798}" srcId="{B6DC800B-EB0F-4E36-9E21-7E40860CBBF1}" destId="{A4B0B9C9-A0C1-4714-B9C6-6651E95AA8ED}" srcOrd="4" destOrd="0" parTransId="{9D1C98AF-E410-4CBA-9CED-36054DDF2D5D}" sibTransId="{B1F40EDF-6C8F-472D-A861-4E987F598279}"/>
    <dgm:cxn modelId="{E77F34B8-E528-472C-971F-DF78B57A6260}" type="presParOf" srcId="{6101A173-4FDD-4359-AA48-6775407E3149}" destId="{2C503665-9B51-4170-8C87-42511DEE6839}" srcOrd="0" destOrd="0" presId="urn:microsoft.com/office/officeart/2018/2/layout/IconLabelList"/>
    <dgm:cxn modelId="{A1FF5FF6-89AC-4F12-87E6-1FEB96A6F2A4}" type="presParOf" srcId="{2C503665-9B51-4170-8C87-42511DEE6839}" destId="{E7859697-984E-4CD7-94C9-3A7D489E3D1B}" srcOrd="0" destOrd="0" presId="urn:microsoft.com/office/officeart/2018/2/layout/IconLabelList"/>
    <dgm:cxn modelId="{57BB7208-D63C-465D-AC5F-BDF3E98885F7}" type="presParOf" srcId="{2C503665-9B51-4170-8C87-42511DEE6839}" destId="{7F642478-A302-4905-AFDC-2F7B6736C19E}" srcOrd="1" destOrd="0" presId="urn:microsoft.com/office/officeart/2018/2/layout/IconLabelList"/>
    <dgm:cxn modelId="{0EE40B2B-285C-4E6B-9703-C5AA82FF2B37}" type="presParOf" srcId="{2C503665-9B51-4170-8C87-42511DEE6839}" destId="{0EFFAE87-7F6F-445C-8905-BB0357B03300}" srcOrd="2" destOrd="0" presId="urn:microsoft.com/office/officeart/2018/2/layout/IconLabelList"/>
    <dgm:cxn modelId="{ECEB145B-C4A8-4A36-9E5D-8C83AC43B664}" type="presParOf" srcId="{6101A173-4FDD-4359-AA48-6775407E3149}" destId="{C5561B72-1EAA-4A75-B076-769B275BB5C8}" srcOrd="1" destOrd="0" presId="urn:microsoft.com/office/officeart/2018/2/layout/IconLabelList"/>
    <dgm:cxn modelId="{48BA8BCF-87CB-4A66-87FE-28BC95BC23BD}" type="presParOf" srcId="{6101A173-4FDD-4359-AA48-6775407E3149}" destId="{3ABF2042-B723-48CB-8A16-5A041C9A9440}" srcOrd="2" destOrd="0" presId="urn:microsoft.com/office/officeart/2018/2/layout/IconLabelList"/>
    <dgm:cxn modelId="{54F9696C-7DD2-4BAD-8B23-42313C751174}" type="presParOf" srcId="{3ABF2042-B723-48CB-8A16-5A041C9A9440}" destId="{74CD21CB-B49B-48FE-B7C5-43BD0FD3E8B3}" srcOrd="0" destOrd="0" presId="urn:microsoft.com/office/officeart/2018/2/layout/IconLabelList"/>
    <dgm:cxn modelId="{7DC101F3-6C4A-4EAE-8E6A-97AB2C740C84}" type="presParOf" srcId="{3ABF2042-B723-48CB-8A16-5A041C9A9440}" destId="{78041633-E83C-4187-9B5A-4E83E09AB4ED}" srcOrd="1" destOrd="0" presId="urn:microsoft.com/office/officeart/2018/2/layout/IconLabelList"/>
    <dgm:cxn modelId="{E3B30D5A-1693-445D-ABBB-2262C39CE1B6}" type="presParOf" srcId="{3ABF2042-B723-48CB-8A16-5A041C9A9440}" destId="{563F0430-5C9B-470B-ABA9-3448484A2127}" srcOrd="2" destOrd="0" presId="urn:microsoft.com/office/officeart/2018/2/layout/IconLabelList"/>
    <dgm:cxn modelId="{124EE212-F29F-4958-91AB-504532B848D9}" type="presParOf" srcId="{6101A173-4FDD-4359-AA48-6775407E3149}" destId="{72C50C21-87D8-40E1-B254-AF2DAA183F16}" srcOrd="3" destOrd="0" presId="urn:microsoft.com/office/officeart/2018/2/layout/IconLabelList"/>
    <dgm:cxn modelId="{8B8EB899-9FE6-4B23-828C-DAA3FEE83649}" type="presParOf" srcId="{6101A173-4FDD-4359-AA48-6775407E3149}" destId="{47E7015C-A194-4801-9123-C7C5F0A31290}" srcOrd="4" destOrd="0" presId="urn:microsoft.com/office/officeart/2018/2/layout/IconLabelList"/>
    <dgm:cxn modelId="{E42B135F-0394-44EA-9F46-2FD6DA128BFF}" type="presParOf" srcId="{47E7015C-A194-4801-9123-C7C5F0A31290}" destId="{BA2758C5-0AA5-4CAE-A341-D9D464115BA4}" srcOrd="0" destOrd="0" presId="urn:microsoft.com/office/officeart/2018/2/layout/IconLabelList"/>
    <dgm:cxn modelId="{E1C0A205-32BB-4408-9A3E-6307F1B06C97}" type="presParOf" srcId="{47E7015C-A194-4801-9123-C7C5F0A31290}" destId="{6A2F2292-D291-4D9E-BAF0-D423035BFC68}" srcOrd="1" destOrd="0" presId="urn:microsoft.com/office/officeart/2018/2/layout/IconLabelList"/>
    <dgm:cxn modelId="{46AC39BF-C0C1-4A67-B200-FFAA2575E107}" type="presParOf" srcId="{47E7015C-A194-4801-9123-C7C5F0A31290}" destId="{C65914B8-98CA-4EC8-A96C-5FF87BC641CA}" srcOrd="2" destOrd="0" presId="urn:microsoft.com/office/officeart/2018/2/layout/IconLabelList"/>
    <dgm:cxn modelId="{91E79C9A-ACF3-4101-B1D6-9D945438781F}" type="presParOf" srcId="{6101A173-4FDD-4359-AA48-6775407E3149}" destId="{C5AEBF97-FCCD-43A1-83F2-5CCF23D99104}" srcOrd="5" destOrd="0" presId="urn:microsoft.com/office/officeart/2018/2/layout/IconLabelList"/>
    <dgm:cxn modelId="{A7EA60A9-FB82-479E-A8C9-D1773D3EA764}" type="presParOf" srcId="{6101A173-4FDD-4359-AA48-6775407E3149}" destId="{996EA3FF-3BED-4186-897F-67BA7AE83660}" srcOrd="6" destOrd="0" presId="urn:microsoft.com/office/officeart/2018/2/layout/IconLabelList"/>
    <dgm:cxn modelId="{5D8F1533-3554-4C46-BADE-612D8CDC99F2}" type="presParOf" srcId="{996EA3FF-3BED-4186-897F-67BA7AE83660}" destId="{37EA2718-C425-4702-AAF4-74B14C63CC7C}" srcOrd="0" destOrd="0" presId="urn:microsoft.com/office/officeart/2018/2/layout/IconLabelList"/>
    <dgm:cxn modelId="{95F17FC9-08B0-4136-B088-468DB12C6CCF}" type="presParOf" srcId="{996EA3FF-3BED-4186-897F-67BA7AE83660}" destId="{1D67596E-A518-45F8-9E28-AC83189DAD74}" srcOrd="1" destOrd="0" presId="urn:microsoft.com/office/officeart/2018/2/layout/IconLabelList"/>
    <dgm:cxn modelId="{223E8987-66AD-478D-8590-4FFF6F77A79C}" type="presParOf" srcId="{996EA3FF-3BED-4186-897F-67BA7AE83660}" destId="{82C16948-45BD-48B5-9F6B-A9422DE1B190}" srcOrd="2" destOrd="0" presId="urn:microsoft.com/office/officeart/2018/2/layout/IconLabelList"/>
    <dgm:cxn modelId="{C91A0FBF-8ECC-4D3D-BF81-73EC6A61409D}" type="presParOf" srcId="{6101A173-4FDD-4359-AA48-6775407E3149}" destId="{EEA2C086-8AA5-480B-A119-BA36247C6CCE}" srcOrd="7" destOrd="0" presId="urn:microsoft.com/office/officeart/2018/2/layout/IconLabelList"/>
    <dgm:cxn modelId="{BC3B851D-CD25-4A05-B0B3-03B579618264}" type="presParOf" srcId="{6101A173-4FDD-4359-AA48-6775407E3149}" destId="{90732640-9D10-4A56-ADDD-60F693B687B0}" srcOrd="8" destOrd="0" presId="urn:microsoft.com/office/officeart/2018/2/layout/IconLabelList"/>
    <dgm:cxn modelId="{5AAD8253-0756-4F19-BEE8-7876F65CC502}" type="presParOf" srcId="{90732640-9D10-4A56-ADDD-60F693B687B0}" destId="{49164BCA-7F84-479C-AB6E-C99639CB1170}" srcOrd="0" destOrd="0" presId="urn:microsoft.com/office/officeart/2018/2/layout/IconLabelList"/>
    <dgm:cxn modelId="{9E2B5A09-0CF0-4F10-B08C-B5D6DB318AFD}" type="presParOf" srcId="{90732640-9D10-4A56-ADDD-60F693B687B0}" destId="{8338E850-2F47-4782-B4C7-4D91BB08DC83}" srcOrd="1" destOrd="0" presId="urn:microsoft.com/office/officeart/2018/2/layout/IconLabelList"/>
    <dgm:cxn modelId="{63D2C5C2-1FF9-4263-BADA-8A8043B3B2BF}" type="presParOf" srcId="{90732640-9D10-4A56-ADDD-60F693B687B0}" destId="{42E42895-C394-4E53-9D3F-91DD8A45646C}" srcOrd="2" destOrd="0" presId="urn:microsoft.com/office/officeart/2018/2/layout/IconLabelList"/>
    <dgm:cxn modelId="{47BAC651-7982-4C8F-825B-096A602159F7}" type="presParOf" srcId="{6101A173-4FDD-4359-AA48-6775407E3149}" destId="{1B62B885-3F21-46D3-BE7D-D9E6CDAE1BE8}" srcOrd="9" destOrd="0" presId="urn:microsoft.com/office/officeart/2018/2/layout/IconLabelList"/>
    <dgm:cxn modelId="{66AD5353-5ED8-48F9-A67B-8F5D1AC0A625}" type="presParOf" srcId="{6101A173-4FDD-4359-AA48-6775407E3149}" destId="{4C9533DC-D981-4171-9702-6A7AD6BF9D85}" srcOrd="10" destOrd="0" presId="urn:microsoft.com/office/officeart/2018/2/layout/IconLabelList"/>
    <dgm:cxn modelId="{71186E9D-0194-4AA9-93DB-4D155F8AA5F2}" type="presParOf" srcId="{4C9533DC-D981-4171-9702-6A7AD6BF9D85}" destId="{E6A4779A-5659-4294-A91B-967B89968083}" srcOrd="0" destOrd="0" presId="urn:microsoft.com/office/officeart/2018/2/layout/IconLabelList"/>
    <dgm:cxn modelId="{36CF57ED-DB24-4EE7-8DAE-B4E9DF04C463}" type="presParOf" srcId="{4C9533DC-D981-4171-9702-6A7AD6BF9D85}" destId="{E358AC30-0AF0-4797-8BBB-D12357A6A58C}" srcOrd="1" destOrd="0" presId="urn:microsoft.com/office/officeart/2018/2/layout/IconLabelList"/>
    <dgm:cxn modelId="{D5EAE58E-B05D-4BDC-86A0-7C0A3B197918}" type="presParOf" srcId="{4C9533DC-D981-4171-9702-6A7AD6BF9D85}" destId="{821DC55E-CC59-4E53-BFCE-073EF40B4F13}" srcOrd="2" destOrd="0" presId="urn:microsoft.com/office/officeart/2018/2/layout/IconLabelList"/>
    <dgm:cxn modelId="{DF0EB6B3-CBF5-41CF-AAAC-A3CB628D87CF}" type="presParOf" srcId="{6101A173-4FDD-4359-AA48-6775407E3149}" destId="{A04A406D-BA30-43AF-9868-57BEB4323107}" srcOrd="11" destOrd="0" presId="urn:microsoft.com/office/officeart/2018/2/layout/IconLabelList"/>
    <dgm:cxn modelId="{0079408C-5404-4006-A0D6-345C0F82B4EC}" type="presParOf" srcId="{6101A173-4FDD-4359-AA48-6775407E3149}" destId="{924E9D9B-4456-49DE-9F67-661744FF4EC9}" srcOrd="12" destOrd="0" presId="urn:microsoft.com/office/officeart/2018/2/layout/IconLabelList"/>
    <dgm:cxn modelId="{5CD7CFE6-5889-40A7-8340-690186E13CC1}" type="presParOf" srcId="{924E9D9B-4456-49DE-9F67-661744FF4EC9}" destId="{15D1D434-B5EF-4A8C-8EF0-FF31A917AAF8}" srcOrd="0" destOrd="0" presId="urn:microsoft.com/office/officeart/2018/2/layout/IconLabelList"/>
    <dgm:cxn modelId="{E40937FD-99D0-47BE-A722-237D067D2775}" type="presParOf" srcId="{924E9D9B-4456-49DE-9F67-661744FF4EC9}" destId="{C822FD4B-47F5-4222-9658-CA9654C89223}" srcOrd="1" destOrd="0" presId="urn:microsoft.com/office/officeart/2018/2/layout/IconLabelList"/>
    <dgm:cxn modelId="{416AD7B5-C5EB-4D72-A90B-F68373A7B15E}" type="presParOf" srcId="{924E9D9B-4456-49DE-9F67-661744FF4EC9}" destId="{5AC0636D-2F96-45CB-B70C-667104992F3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89C8AF8-C7B3-4328-ADB8-E40D68D80EA1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A07547F-EBC7-460C-8B4C-495F1329DBB0}">
      <dgm:prSet/>
      <dgm:spPr/>
      <dgm:t>
        <a:bodyPr/>
        <a:lstStyle/>
        <a:p>
          <a:r>
            <a:rPr lang="en-US"/>
            <a:t>Let’s you create an account.</a:t>
          </a:r>
        </a:p>
      </dgm:t>
    </dgm:pt>
    <dgm:pt modelId="{F8EB8CDC-1D67-4494-B6D0-94E258857920}" type="parTrans" cxnId="{16AA82E2-024F-4CB5-A561-D834BAC369BD}">
      <dgm:prSet/>
      <dgm:spPr/>
      <dgm:t>
        <a:bodyPr/>
        <a:lstStyle/>
        <a:p>
          <a:endParaRPr lang="en-US"/>
        </a:p>
      </dgm:t>
    </dgm:pt>
    <dgm:pt modelId="{D7028304-D825-431B-9D04-D24842C51533}" type="sibTrans" cxnId="{16AA82E2-024F-4CB5-A561-D834BAC369BD}">
      <dgm:prSet/>
      <dgm:spPr/>
      <dgm:t>
        <a:bodyPr/>
        <a:lstStyle/>
        <a:p>
          <a:endParaRPr lang="en-US"/>
        </a:p>
      </dgm:t>
    </dgm:pt>
    <dgm:pt modelId="{CA13DFF9-A91F-4D1B-AE3E-B9052B0FCE7E}">
      <dgm:prSet/>
      <dgm:spPr/>
      <dgm:t>
        <a:bodyPr/>
        <a:lstStyle/>
        <a:p>
          <a:r>
            <a:rPr lang="en-US"/>
            <a:t>Let’s you set a password for the account you created.</a:t>
          </a:r>
        </a:p>
      </dgm:t>
    </dgm:pt>
    <dgm:pt modelId="{6AFD09A4-F6E1-4796-A78E-01CA591A3880}" type="parTrans" cxnId="{1B72F8A9-6E1D-4319-B93F-7C68CDCDA5A1}">
      <dgm:prSet/>
      <dgm:spPr/>
      <dgm:t>
        <a:bodyPr/>
        <a:lstStyle/>
        <a:p>
          <a:endParaRPr lang="en-US"/>
        </a:p>
      </dgm:t>
    </dgm:pt>
    <dgm:pt modelId="{12D9F621-4C02-41C2-AC1C-012621B1110B}" type="sibTrans" cxnId="{1B72F8A9-6E1D-4319-B93F-7C68CDCDA5A1}">
      <dgm:prSet/>
      <dgm:spPr/>
      <dgm:t>
        <a:bodyPr/>
        <a:lstStyle/>
        <a:p>
          <a:endParaRPr lang="en-US"/>
        </a:p>
      </dgm:t>
    </dgm:pt>
    <dgm:pt modelId="{62DF9633-29B8-46F8-958F-562BC3125893}">
      <dgm:prSet/>
      <dgm:spPr/>
      <dgm:t>
        <a:bodyPr/>
        <a:lstStyle/>
        <a:p>
          <a:r>
            <a:rPr lang="en-US"/>
            <a:t>Gives you access to a few more features than the guest account.</a:t>
          </a:r>
        </a:p>
      </dgm:t>
    </dgm:pt>
    <dgm:pt modelId="{2F8D3A79-3E2E-4F9F-ABB0-1B9306410799}" type="parTrans" cxnId="{51C3F131-C11B-4DC3-8691-83F8CD6322FD}">
      <dgm:prSet/>
      <dgm:spPr/>
      <dgm:t>
        <a:bodyPr/>
        <a:lstStyle/>
        <a:p>
          <a:endParaRPr lang="en-US"/>
        </a:p>
      </dgm:t>
    </dgm:pt>
    <dgm:pt modelId="{0D97BBDE-E5BB-4170-A4E4-A18DC2008579}" type="sibTrans" cxnId="{51C3F131-C11B-4DC3-8691-83F8CD6322FD}">
      <dgm:prSet/>
      <dgm:spPr/>
      <dgm:t>
        <a:bodyPr/>
        <a:lstStyle/>
        <a:p>
          <a:endParaRPr lang="en-US"/>
        </a:p>
      </dgm:t>
    </dgm:pt>
    <dgm:pt modelId="{AAA2C185-6EC7-4ACC-95C7-AD45F8A2AFFB}">
      <dgm:prSet/>
      <dgm:spPr/>
      <dgm:t>
        <a:bodyPr/>
        <a:lstStyle/>
        <a:p>
          <a:r>
            <a:rPr lang="en-US"/>
            <a:t>Enables a whole new experience. </a:t>
          </a:r>
        </a:p>
      </dgm:t>
    </dgm:pt>
    <dgm:pt modelId="{08DF8600-5E61-4B27-806D-FACF7BF85E02}" type="parTrans" cxnId="{CFF2B2C8-6B7A-41D3-9D84-4BCDDC063F91}">
      <dgm:prSet/>
      <dgm:spPr/>
      <dgm:t>
        <a:bodyPr/>
        <a:lstStyle/>
        <a:p>
          <a:endParaRPr lang="en-US"/>
        </a:p>
      </dgm:t>
    </dgm:pt>
    <dgm:pt modelId="{51A4E8FA-5913-4C21-9744-4236E7F7BC56}" type="sibTrans" cxnId="{CFF2B2C8-6B7A-41D3-9D84-4BCDDC063F91}">
      <dgm:prSet/>
      <dgm:spPr/>
      <dgm:t>
        <a:bodyPr/>
        <a:lstStyle/>
        <a:p>
          <a:endParaRPr lang="en-US"/>
        </a:p>
      </dgm:t>
    </dgm:pt>
    <dgm:pt modelId="{713930DF-021D-4F86-A53E-D98D2C7D9B3E}" type="pres">
      <dgm:prSet presAssocID="{489C8AF8-C7B3-4328-ADB8-E40D68D80EA1}" presName="root" presStyleCnt="0">
        <dgm:presLayoutVars>
          <dgm:dir/>
          <dgm:resizeHandles val="exact"/>
        </dgm:presLayoutVars>
      </dgm:prSet>
      <dgm:spPr/>
    </dgm:pt>
    <dgm:pt modelId="{E1D99CCA-5FC4-4A04-9FFE-D3D5389D3BDE}" type="pres">
      <dgm:prSet presAssocID="{489C8AF8-C7B3-4328-ADB8-E40D68D80EA1}" presName="container" presStyleCnt="0">
        <dgm:presLayoutVars>
          <dgm:dir/>
          <dgm:resizeHandles val="exact"/>
        </dgm:presLayoutVars>
      </dgm:prSet>
      <dgm:spPr/>
    </dgm:pt>
    <dgm:pt modelId="{BE341B0D-906D-4613-A5C7-134789355EBA}" type="pres">
      <dgm:prSet presAssocID="{4A07547F-EBC7-460C-8B4C-495F1329DBB0}" presName="compNode" presStyleCnt="0"/>
      <dgm:spPr/>
    </dgm:pt>
    <dgm:pt modelId="{0E2E6A0F-0C52-4D58-B329-A61EB8032910}" type="pres">
      <dgm:prSet presAssocID="{4A07547F-EBC7-460C-8B4C-495F1329DBB0}" presName="iconBgRect" presStyleLbl="bgShp" presStyleIdx="0" presStyleCnt="4"/>
      <dgm:spPr/>
    </dgm:pt>
    <dgm:pt modelId="{6C9F66D8-12A5-48B0-AA12-6FD66802991F}" type="pres">
      <dgm:prSet presAssocID="{4A07547F-EBC7-460C-8B4C-495F1329DB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323B8B64-91C5-49A4-ABCC-A9F573A7FD62}" type="pres">
      <dgm:prSet presAssocID="{4A07547F-EBC7-460C-8B4C-495F1329DBB0}" presName="spaceRect" presStyleCnt="0"/>
      <dgm:spPr/>
    </dgm:pt>
    <dgm:pt modelId="{38679763-39E9-4BCA-9B13-2BA28534ABF8}" type="pres">
      <dgm:prSet presAssocID="{4A07547F-EBC7-460C-8B4C-495F1329DBB0}" presName="textRect" presStyleLbl="revTx" presStyleIdx="0" presStyleCnt="4">
        <dgm:presLayoutVars>
          <dgm:chMax val="1"/>
          <dgm:chPref val="1"/>
        </dgm:presLayoutVars>
      </dgm:prSet>
      <dgm:spPr/>
    </dgm:pt>
    <dgm:pt modelId="{30E4E5EA-CE6A-4368-8056-A5833F310E4F}" type="pres">
      <dgm:prSet presAssocID="{D7028304-D825-431B-9D04-D24842C51533}" presName="sibTrans" presStyleLbl="sibTrans2D1" presStyleIdx="0" presStyleCnt="0"/>
      <dgm:spPr/>
    </dgm:pt>
    <dgm:pt modelId="{D7527354-A975-423D-A1F0-69C49E17DF6E}" type="pres">
      <dgm:prSet presAssocID="{CA13DFF9-A91F-4D1B-AE3E-B9052B0FCE7E}" presName="compNode" presStyleCnt="0"/>
      <dgm:spPr/>
    </dgm:pt>
    <dgm:pt modelId="{5D43BEC6-2DE2-427B-AC24-7F949B2FA633}" type="pres">
      <dgm:prSet presAssocID="{CA13DFF9-A91F-4D1B-AE3E-B9052B0FCE7E}" presName="iconBgRect" presStyleLbl="bgShp" presStyleIdx="1" presStyleCnt="4"/>
      <dgm:spPr/>
    </dgm:pt>
    <dgm:pt modelId="{25B6A33C-395F-4230-8406-49156094399A}" type="pres">
      <dgm:prSet presAssocID="{CA13DFF9-A91F-4D1B-AE3E-B9052B0FCE7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238E4678-8A05-4E34-A13E-6201B1E967B3}" type="pres">
      <dgm:prSet presAssocID="{CA13DFF9-A91F-4D1B-AE3E-B9052B0FCE7E}" presName="spaceRect" presStyleCnt="0"/>
      <dgm:spPr/>
    </dgm:pt>
    <dgm:pt modelId="{8F932885-13DF-41AC-BA39-B5BC5639837E}" type="pres">
      <dgm:prSet presAssocID="{CA13DFF9-A91F-4D1B-AE3E-B9052B0FCE7E}" presName="textRect" presStyleLbl="revTx" presStyleIdx="1" presStyleCnt="4">
        <dgm:presLayoutVars>
          <dgm:chMax val="1"/>
          <dgm:chPref val="1"/>
        </dgm:presLayoutVars>
      </dgm:prSet>
      <dgm:spPr/>
    </dgm:pt>
    <dgm:pt modelId="{E7266D7D-2860-4D23-A140-4C47A0D8C797}" type="pres">
      <dgm:prSet presAssocID="{12D9F621-4C02-41C2-AC1C-012621B1110B}" presName="sibTrans" presStyleLbl="sibTrans2D1" presStyleIdx="0" presStyleCnt="0"/>
      <dgm:spPr/>
    </dgm:pt>
    <dgm:pt modelId="{85BA6A1A-77AA-459C-8B41-D00F6E5BF477}" type="pres">
      <dgm:prSet presAssocID="{62DF9633-29B8-46F8-958F-562BC3125893}" presName="compNode" presStyleCnt="0"/>
      <dgm:spPr/>
    </dgm:pt>
    <dgm:pt modelId="{CF63166C-EEC2-46C3-A1D6-763B137896E3}" type="pres">
      <dgm:prSet presAssocID="{62DF9633-29B8-46F8-958F-562BC3125893}" presName="iconBgRect" presStyleLbl="bgShp" presStyleIdx="2" presStyleCnt="4"/>
      <dgm:spPr/>
    </dgm:pt>
    <dgm:pt modelId="{3D73D237-7F7B-4A3E-B9BE-F27C31EBD88E}" type="pres">
      <dgm:prSet presAssocID="{62DF9633-29B8-46F8-958F-562BC312589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40F1AE3-A33F-4D6F-B668-5EA46C16F962}" type="pres">
      <dgm:prSet presAssocID="{62DF9633-29B8-46F8-958F-562BC3125893}" presName="spaceRect" presStyleCnt="0"/>
      <dgm:spPr/>
    </dgm:pt>
    <dgm:pt modelId="{46DE85E7-3D3B-483C-8355-734B4C1BD2D7}" type="pres">
      <dgm:prSet presAssocID="{62DF9633-29B8-46F8-958F-562BC3125893}" presName="textRect" presStyleLbl="revTx" presStyleIdx="2" presStyleCnt="4">
        <dgm:presLayoutVars>
          <dgm:chMax val="1"/>
          <dgm:chPref val="1"/>
        </dgm:presLayoutVars>
      </dgm:prSet>
      <dgm:spPr/>
    </dgm:pt>
    <dgm:pt modelId="{55CE5F62-C5A7-4ABF-8F2B-D1B7873F2D55}" type="pres">
      <dgm:prSet presAssocID="{0D97BBDE-E5BB-4170-A4E4-A18DC2008579}" presName="sibTrans" presStyleLbl="sibTrans2D1" presStyleIdx="0" presStyleCnt="0"/>
      <dgm:spPr/>
    </dgm:pt>
    <dgm:pt modelId="{5FE382F6-609E-4D97-85F7-19642A057D2A}" type="pres">
      <dgm:prSet presAssocID="{AAA2C185-6EC7-4ACC-95C7-AD45F8A2AFFB}" presName="compNode" presStyleCnt="0"/>
      <dgm:spPr/>
    </dgm:pt>
    <dgm:pt modelId="{8434177B-0418-4764-91B4-AD383CE8DE9C}" type="pres">
      <dgm:prSet presAssocID="{AAA2C185-6EC7-4ACC-95C7-AD45F8A2AFFB}" presName="iconBgRect" presStyleLbl="bgShp" presStyleIdx="3" presStyleCnt="4"/>
      <dgm:spPr/>
    </dgm:pt>
    <dgm:pt modelId="{6694E086-ADE9-4E3F-BDFA-2357451AC86F}" type="pres">
      <dgm:prSet presAssocID="{AAA2C185-6EC7-4ACC-95C7-AD45F8A2AFF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4A2C8AE-A804-48E8-BDE6-B55E4B68D1C2}" type="pres">
      <dgm:prSet presAssocID="{AAA2C185-6EC7-4ACC-95C7-AD45F8A2AFFB}" presName="spaceRect" presStyleCnt="0"/>
      <dgm:spPr/>
    </dgm:pt>
    <dgm:pt modelId="{E52BDB07-3D59-4EB3-AF0E-8750C01A13A1}" type="pres">
      <dgm:prSet presAssocID="{AAA2C185-6EC7-4ACC-95C7-AD45F8A2AFF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1C3F131-C11B-4DC3-8691-83F8CD6322FD}" srcId="{489C8AF8-C7B3-4328-ADB8-E40D68D80EA1}" destId="{62DF9633-29B8-46F8-958F-562BC3125893}" srcOrd="2" destOrd="0" parTransId="{2F8D3A79-3E2E-4F9F-ABB0-1B9306410799}" sibTransId="{0D97BBDE-E5BB-4170-A4E4-A18DC2008579}"/>
    <dgm:cxn modelId="{31EC4D42-9496-439F-BC29-7C1B82BA1F01}" type="presOf" srcId="{489C8AF8-C7B3-4328-ADB8-E40D68D80EA1}" destId="{713930DF-021D-4F86-A53E-D98D2C7D9B3E}" srcOrd="0" destOrd="0" presId="urn:microsoft.com/office/officeart/2018/2/layout/IconCircleList"/>
    <dgm:cxn modelId="{BA53B842-35F9-45CF-8C3A-B4F86E8782BC}" type="presOf" srcId="{12D9F621-4C02-41C2-AC1C-012621B1110B}" destId="{E7266D7D-2860-4D23-A140-4C47A0D8C797}" srcOrd="0" destOrd="0" presId="urn:microsoft.com/office/officeart/2018/2/layout/IconCircleList"/>
    <dgm:cxn modelId="{20E5C063-3B1E-45F9-AABC-9C11EECF66AC}" type="presOf" srcId="{D7028304-D825-431B-9D04-D24842C51533}" destId="{30E4E5EA-CE6A-4368-8056-A5833F310E4F}" srcOrd="0" destOrd="0" presId="urn:microsoft.com/office/officeart/2018/2/layout/IconCircleList"/>
    <dgm:cxn modelId="{0A7F8A4C-079C-484E-B575-F29DE91414CD}" type="presOf" srcId="{AAA2C185-6EC7-4ACC-95C7-AD45F8A2AFFB}" destId="{E52BDB07-3D59-4EB3-AF0E-8750C01A13A1}" srcOrd="0" destOrd="0" presId="urn:microsoft.com/office/officeart/2018/2/layout/IconCircleList"/>
    <dgm:cxn modelId="{308CDE87-17B0-40D7-B675-262C8CD6423A}" type="presOf" srcId="{62DF9633-29B8-46F8-958F-562BC3125893}" destId="{46DE85E7-3D3B-483C-8355-734B4C1BD2D7}" srcOrd="0" destOrd="0" presId="urn:microsoft.com/office/officeart/2018/2/layout/IconCircleList"/>
    <dgm:cxn modelId="{1B72F8A9-6E1D-4319-B93F-7C68CDCDA5A1}" srcId="{489C8AF8-C7B3-4328-ADB8-E40D68D80EA1}" destId="{CA13DFF9-A91F-4D1B-AE3E-B9052B0FCE7E}" srcOrd="1" destOrd="0" parTransId="{6AFD09A4-F6E1-4796-A78E-01CA591A3880}" sibTransId="{12D9F621-4C02-41C2-AC1C-012621B1110B}"/>
    <dgm:cxn modelId="{D8279CB1-06F6-4CFB-8F12-7A61F2B5E9FE}" type="presOf" srcId="{CA13DFF9-A91F-4D1B-AE3E-B9052B0FCE7E}" destId="{8F932885-13DF-41AC-BA39-B5BC5639837E}" srcOrd="0" destOrd="0" presId="urn:microsoft.com/office/officeart/2018/2/layout/IconCircleList"/>
    <dgm:cxn modelId="{CFF2B2C8-6B7A-41D3-9D84-4BCDDC063F91}" srcId="{489C8AF8-C7B3-4328-ADB8-E40D68D80EA1}" destId="{AAA2C185-6EC7-4ACC-95C7-AD45F8A2AFFB}" srcOrd="3" destOrd="0" parTransId="{08DF8600-5E61-4B27-806D-FACF7BF85E02}" sibTransId="{51A4E8FA-5913-4C21-9744-4236E7F7BC56}"/>
    <dgm:cxn modelId="{00CFB0DB-CE48-4763-B7E2-2F69871B15B0}" type="presOf" srcId="{0D97BBDE-E5BB-4170-A4E4-A18DC2008579}" destId="{55CE5F62-C5A7-4ABF-8F2B-D1B7873F2D55}" srcOrd="0" destOrd="0" presId="urn:microsoft.com/office/officeart/2018/2/layout/IconCircleList"/>
    <dgm:cxn modelId="{556AB0DF-23AB-4F6F-B415-0F82E3C0484B}" type="presOf" srcId="{4A07547F-EBC7-460C-8B4C-495F1329DBB0}" destId="{38679763-39E9-4BCA-9B13-2BA28534ABF8}" srcOrd="0" destOrd="0" presId="urn:microsoft.com/office/officeart/2018/2/layout/IconCircleList"/>
    <dgm:cxn modelId="{16AA82E2-024F-4CB5-A561-D834BAC369BD}" srcId="{489C8AF8-C7B3-4328-ADB8-E40D68D80EA1}" destId="{4A07547F-EBC7-460C-8B4C-495F1329DBB0}" srcOrd="0" destOrd="0" parTransId="{F8EB8CDC-1D67-4494-B6D0-94E258857920}" sibTransId="{D7028304-D825-431B-9D04-D24842C51533}"/>
    <dgm:cxn modelId="{7356636B-0608-4338-ADB7-68F5D901F0A7}" type="presParOf" srcId="{713930DF-021D-4F86-A53E-D98D2C7D9B3E}" destId="{E1D99CCA-5FC4-4A04-9FFE-D3D5389D3BDE}" srcOrd="0" destOrd="0" presId="urn:microsoft.com/office/officeart/2018/2/layout/IconCircleList"/>
    <dgm:cxn modelId="{00A965A6-1188-4183-AB56-5660CDBFEDA0}" type="presParOf" srcId="{E1D99CCA-5FC4-4A04-9FFE-D3D5389D3BDE}" destId="{BE341B0D-906D-4613-A5C7-134789355EBA}" srcOrd="0" destOrd="0" presId="urn:microsoft.com/office/officeart/2018/2/layout/IconCircleList"/>
    <dgm:cxn modelId="{257190CA-B685-4632-BAA9-6A1DD8558692}" type="presParOf" srcId="{BE341B0D-906D-4613-A5C7-134789355EBA}" destId="{0E2E6A0F-0C52-4D58-B329-A61EB8032910}" srcOrd="0" destOrd="0" presId="urn:microsoft.com/office/officeart/2018/2/layout/IconCircleList"/>
    <dgm:cxn modelId="{4FA82F2E-111A-49E4-B37B-8878605D2E4A}" type="presParOf" srcId="{BE341B0D-906D-4613-A5C7-134789355EBA}" destId="{6C9F66D8-12A5-48B0-AA12-6FD66802991F}" srcOrd="1" destOrd="0" presId="urn:microsoft.com/office/officeart/2018/2/layout/IconCircleList"/>
    <dgm:cxn modelId="{8000785C-FF78-4789-99FC-93B7C857B8BE}" type="presParOf" srcId="{BE341B0D-906D-4613-A5C7-134789355EBA}" destId="{323B8B64-91C5-49A4-ABCC-A9F573A7FD62}" srcOrd="2" destOrd="0" presId="urn:microsoft.com/office/officeart/2018/2/layout/IconCircleList"/>
    <dgm:cxn modelId="{3B1558EF-2E71-4E50-943E-17963FAB04D6}" type="presParOf" srcId="{BE341B0D-906D-4613-A5C7-134789355EBA}" destId="{38679763-39E9-4BCA-9B13-2BA28534ABF8}" srcOrd="3" destOrd="0" presId="urn:microsoft.com/office/officeart/2018/2/layout/IconCircleList"/>
    <dgm:cxn modelId="{64878555-BD1E-40A7-B8E2-E85AF8250531}" type="presParOf" srcId="{E1D99CCA-5FC4-4A04-9FFE-D3D5389D3BDE}" destId="{30E4E5EA-CE6A-4368-8056-A5833F310E4F}" srcOrd="1" destOrd="0" presId="urn:microsoft.com/office/officeart/2018/2/layout/IconCircleList"/>
    <dgm:cxn modelId="{66E89D4A-F150-48AD-B06A-E4EB3BD80D76}" type="presParOf" srcId="{E1D99CCA-5FC4-4A04-9FFE-D3D5389D3BDE}" destId="{D7527354-A975-423D-A1F0-69C49E17DF6E}" srcOrd="2" destOrd="0" presId="urn:microsoft.com/office/officeart/2018/2/layout/IconCircleList"/>
    <dgm:cxn modelId="{56D10EF9-0CE6-4F8F-8DFA-0699059BB5E2}" type="presParOf" srcId="{D7527354-A975-423D-A1F0-69C49E17DF6E}" destId="{5D43BEC6-2DE2-427B-AC24-7F949B2FA633}" srcOrd="0" destOrd="0" presId="urn:microsoft.com/office/officeart/2018/2/layout/IconCircleList"/>
    <dgm:cxn modelId="{03029157-75D2-4D9C-849D-969A6C0F569B}" type="presParOf" srcId="{D7527354-A975-423D-A1F0-69C49E17DF6E}" destId="{25B6A33C-395F-4230-8406-49156094399A}" srcOrd="1" destOrd="0" presId="urn:microsoft.com/office/officeart/2018/2/layout/IconCircleList"/>
    <dgm:cxn modelId="{BFDB268E-025C-48B8-ABAF-52D6F77E6916}" type="presParOf" srcId="{D7527354-A975-423D-A1F0-69C49E17DF6E}" destId="{238E4678-8A05-4E34-A13E-6201B1E967B3}" srcOrd="2" destOrd="0" presId="urn:microsoft.com/office/officeart/2018/2/layout/IconCircleList"/>
    <dgm:cxn modelId="{832B2314-81B6-4AA5-956A-7564F5C89C45}" type="presParOf" srcId="{D7527354-A975-423D-A1F0-69C49E17DF6E}" destId="{8F932885-13DF-41AC-BA39-B5BC5639837E}" srcOrd="3" destOrd="0" presId="urn:microsoft.com/office/officeart/2018/2/layout/IconCircleList"/>
    <dgm:cxn modelId="{736BC520-D1CB-4186-9C95-05ECC128A21F}" type="presParOf" srcId="{E1D99CCA-5FC4-4A04-9FFE-D3D5389D3BDE}" destId="{E7266D7D-2860-4D23-A140-4C47A0D8C797}" srcOrd="3" destOrd="0" presId="urn:microsoft.com/office/officeart/2018/2/layout/IconCircleList"/>
    <dgm:cxn modelId="{D98E6BCA-D99C-4EEE-9786-3F3D35843BFA}" type="presParOf" srcId="{E1D99CCA-5FC4-4A04-9FFE-D3D5389D3BDE}" destId="{85BA6A1A-77AA-459C-8B41-D00F6E5BF477}" srcOrd="4" destOrd="0" presId="urn:microsoft.com/office/officeart/2018/2/layout/IconCircleList"/>
    <dgm:cxn modelId="{010CB1E6-B19E-428D-86AD-E6B89BBC8DC8}" type="presParOf" srcId="{85BA6A1A-77AA-459C-8B41-D00F6E5BF477}" destId="{CF63166C-EEC2-46C3-A1D6-763B137896E3}" srcOrd="0" destOrd="0" presId="urn:microsoft.com/office/officeart/2018/2/layout/IconCircleList"/>
    <dgm:cxn modelId="{AABA76DD-25FF-4E36-8052-46EF0E5055CC}" type="presParOf" srcId="{85BA6A1A-77AA-459C-8B41-D00F6E5BF477}" destId="{3D73D237-7F7B-4A3E-B9BE-F27C31EBD88E}" srcOrd="1" destOrd="0" presId="urn:microsoft.com/office/officeart/2018/2/layout/IconCircleList"/>
    <dgm:cxn modelId="{66A44D57-AE24-403B-B067-3230561CB8F6}" type="presParOf" srcId="{85BA6A1A-77AA-459C-8B41-D00F6E5BF477}" destId="{F40F1AE3-A33F-4D6F-B668-5EA46C16F962}" srcOrd="2" destOrd="0" presId="urn:microsoft.com/office/officeart/2018/2/layout/IconCircleList"/>
    <dgm:cxn modelId="{6DAE8995-4AA8-4C01-9937-C2F98D26B07E}" type="presParOf" srcId="{85BA6A1A-77AA-459C-8B41-D00F6E5BF477}" destId="{46DE85E7-3D3B-483C-8355-734B4C1BD2D7}" srcOrd="3" destOrd="0" presId="urn:microsoft.com/office/officeart/2018/2/layout/IconCircleList"/>
    <dgm:cxn modelId="{643F30BC-DC42-4EF7-8275-E9795BC5A57E}" type="presParOf" srcId="{E1D99CCA-5FC4-4A04-9FFE-D3D5389D3BDE}" destId="{55CE5F62-C5A7-4ABF-8F2B-D1B7873F2D55}" srcOrd="5" destOrd="0" presId="urn:microsoft.com/office/officeart/2018/2/layout/IconCircleList"/>
    <dgm:cxn modelId="{C0A3991D-B6B9-49AE-BFCF-454C24B1AD62}" type="presParOf" srcId="{E1D99CCA-5FC4-4A04-9FFE-D3D5389D3BDE}" destId="{5FE382F6-609E-4D97-85F7-19642A057D2A}" srcOrd="6" destOrd="0" presId="urn:microsoft.com/office/officeart/2018/2/layout/IconCircleList"/>
    <dgm:cxn modelId="{DEA52505-ABEB-4C7C-BFF9-A5A0E12DECC7}" type="presParOf" srcId="{5FE382F6-609E-4D97-85F7-19642A057D2A}" destId="{8434177B-0418-4764-91B4-AD383CE8DE9C}" srcOrd="0" destOrd="0" presId="urn:microsoft.com/office/officeart/2018/2/layout/IconCircleList"/>
    <dgm:cxn modelId="{BED112DD-EEF3-4F1D-B6B7-16B8CF24BA39}" type="presParOf" srcId="{5FE382F6-609E-4D97-85F7-19642A057D2A}" destId="{6694E086-ADE9-4E3F-BDFA-2357451AC86F}" srcOrd="1" destOrd="0" presId="urn:microsoft.com/office/officeart/2018/2/layout/IconCircleList"/>
    <dgm:cxn modelId="{27C924A8-150E-47F5-92C8-6F2AC3F8937B}" type="presParOf" srcId="{5FE382F6-609E-4D97-85F7-19642A057D2A}" destId="{14A2C8AE-A804-48E8-BDE6-B55E4B68D1C2}" srcOrd="2" destOrd="0" presId="urn:microsoft.com/office/officeart/2018/2/layout/IconCircleList"/>
    <dgm:cxn modelId="{BBEBE518-0708-485F-8983-C8B2BD4A22D7}" type="presParOf" srcId="{5FE382F6-609E-4D97-85F7-19642A057D2A}" destId="{E52BDB07-3D59-4EB3-AF0E-8750C01A13A1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5E62FD-15F2-4D4B-B8EE-E1FE07DD1675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D70C0961-EA38-4884-AABA-F1E5554BBCFA}">
      <dgm:prSet/>
      <dgm:spPr/>
      <dgm:t>
        <a:bodyPr/>
        <a:lstStyle/>
        <a:p>
          <a:r>
            <a:rPr lang="en-US"/>
            <a:t>Let’s you create a team. </a:t>
          </a:r>
        </a:p>
      </dgm:t>
    </dgm:pt>
    <dgm:pt modelId="{7F6C9E4F-8296-402A-9EE0-8C0ECE894441}" type="parTrans" cxnId="{8A827582-6582-4627-BE9D-E4F832EFB0B0}">
      <dgm:prSet/>
      <dgm:spPr/>
      <dgm:t>
        <a:bodyPr/>
        <a:lstStyle/>
        <a:p>
          <a:endParaRPr lang="en-US"/>
        </a:p>
      </dgm:t>
    </dgm:pt>
    <dgm:pt modelId="{867755B5-501D-4F46-8C20-8E10FAE95DB9}" type="sibTrans" cxnId="{8A827582-6582-4627-BE9D-E4F832EFB0B0}">
      <dgm:prSet/>
      <dgm:spPr/>
      <dgm:t>
        <a:bodyPr/>
        <a:lstStyle/>
        <a:p>
          <a:endParaRPr lang="en-US"/>
        </a:p>
      </dgm:t>
    </dgm:pt>
    <dgm:pt modelId="{DD2FB53A-2A1A-4649-857B-1D3E76B57A01}">
      <dgm:prSet/>
      <dgm:spPr/>
      <dgm:t>
        <a:bodyPr/>
        <a:lstStyle/>
        <a:p>
          <a:r>
            <a:rPr lang="en-US"/>
            <a:t>Let’s you give a name to your team.</a:t>
          </a:r>
        </a:p>
      </dgm:t>
    </dgm:pt>
    <dgm:pt modelId="{DEC32A5C-3D42-4921-AB1A-9B0CD9F87697}" type="parTrans" cxnId="{DE44B169-CC6E-43E5-894A-FB1631F16A2D}">
      <dgm:prSet/>
      <dgm:spPr/>
      <dgm:t>
        <a:bodyPr/>
        <a:lstStyle/>
        <a:p>
          <a:endParaRPr lang="en-US"/>
        </a:p>
      </dgm:t>
    </dgm:pt>
    <dgm:pt modelId="{E5EC5C24-46B5-40D6-949E-2DBDC1E961FD}" type="sibTrans" cxnId="{DE44B169-CC6E-43E5-894A-FB1631F16A2D}">
      <dgm:prSet/>
      <dgm:spPr/>
      <dgm:t>
        <a:bodyPr/>
        <a:lstStyle/>
        <a:p>
          <a:endParaRPr lang="en-US"/>
        </a:p>
      </dgm:t>
    </dgm:pt>
    <dgm:pt modelId="{7337256E-8BB6-44DD-9E75-66340CB111BB}">
      <dgm:prSet/>
      <dgm:spPr/>
      <dgm:t>
        <a:bodyPr/>
        <a:lstStyle/>
        <a:p>
          <a:r>
            <a:rPr lang="en-US"/>
            <a:t>Let’s you add players to your team.</a:t>
          </a:r>
        </a:p>
      </dgm:t>
    </dgm:pt>
    <dgm:pt modelId="{B4EFB7D6-2691-4A0C-96CC-DF4070F3DCFC}" type="parTrans" cxnId="{CF4888E0-C0AC-4B8C-9533-88EF62885551}">
      <dgm:prSet/>
      <dgm:spPr/>
      <dgm:t>
        <a:bodyPr/>
        <a:lstStyle/>
        <a:p>
          <a:endParaRPr lang="en-US"/>
        </a:p>
      </dgm:t>
    </dgm:pt>
    <dgm:pt modelId="{309B697C-7407-4341-A2EB-78771369C277}" type="sibTrans" cxnId="{CF4888E0-C0AC-4B8C-9533-88EF62885551}">
      <dgm:prSet/>
      <dgm:spPr/>
      <dgm:t>
        <a:bodyPr/>
        <a:lstStyle/>
        <a:p>
          <a:endParaRPr lang="en-US"/>
        </a:p>
      </dgm:t>
    </dgm:pt>
    <dgm:pt modelId="{30351DBA-28C8-40F0-AD95-0CD11D51F6EB}">
      <dgm:prSet/>
      <dgm:spPr/>
      <dgm:t>
        <a:bodyPr/>
        <a:lstStyle/>
        <a:p>
          <a:r>
            <a:rPr lang="en-US"/>
            <a:t>Helps you maintain a competitive squad.</a:t>
          </a:r>
        </a:p>
      </dgm:t>
    </dgm:pt>
    <dgm:pt modelId="{B4129CC9-A483-4534-9C43-F95E80E87CF2}" type="parTrans" cxnId="{66570E54-F246-4520-9C4D-ACED1E6B6A10}">
      <dgm:prSet/>
      <dgm:spPr/>
      <dgm:t>
        <a:bodyPr/>
        <a:lstStyle/>
        <a:p>
          <a:endParaRPr lang="en-US"/>
        </a:p>
      </dgm:t>
    </dgm:pt>
    <dgm:pt modelId="{4AFB84F5-5606-498C-8EC9-A11078A4B068}" type="sibTrans" cxnId="{66570E54-F246-4520-9C4D-ACED1E6B6A10}">
      <dgm:prSet/>
      <dgm:spPr/>
      <dgm:t>
        <a:bodyPr/>
        <a:lstStyle/>
        <a:p>
          <a:endParaRPr lang="en-US"/>
        </a:p>
      </dgm:t>
    </dgm:pt>
    <dgm:pt modelId="{ED677967-BCBA-452E-8AC8-A3C78C1F32E4}" type="pres">
      <dgm:prSet presAssocID="{8F5E62FD-15F2-4D4B-B8EE-E1FE07DD1675}" presName="root" presStyleCnt="0">
        <dgm:presLayoutVars>
          <dgm:dir/>
          <dgm:resizeHandles val="exact"/>
        </dgm:presLayoutVars>
      </dgm:prSet>
      <dgm:spPr/>
    </dgm:pt>
    <dgm:pt modelId="{591B4089-1C6F-4B36-95DA-B4A5EEAE0C1B}" type="pres">
      <dgm:prSet presAssocID="{D70C0961-EA38-4884-AABA-F1E5554BBCFA}" presName="compNode" presStyleCnt="0"/>
      <dgm:spPr/>
    </dgm:pt>
    <dgm:pt modelId="{90068DF9-FF05-4C44-A6A0-EF10717AB4A2}" type="pres">
      <dgm:prSet presAssocID="{D70C0961-EA38-4884-AABA-F1E5554BBCF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5F23BF8E-E223-4F52-8AD2-1E6FC77621AD}" type="pres">
      <dgm:prSet presAssocID="{D70C0961-EA38-4884-AABA-F1E5554BBCFA}" presName="spaceRect" presStyleCnt="0"/>
      <dgm:spPr/>
    </dgm:pt>
    <dgm:pt modelId="{6F2B5361-52A5-46E0-B62A-6E8ACAA1D1B5}" type="pres">
      <dgm:prSet presAssocID="{D70C0961-EA38-4884-AABA-F1E5554BBCFA}" presName="textRect" presStyleLbl="revTx" presStyleIdx="0" presStyleCnt="4">
        <dgm:presLayoutVars>
          <dgm:chMax val="1"/>
          <dgm:chPref val="1"/>
        </dgm:presLayoutVars>
      </dgm:prSet>
      <dgm:spPr/>
    </dgm:pt>
    <dgm:pt modelId="{3826352C-47FF-4857-B1DF-E04CF9C3EBEA}" type="pres">
      <dgm:prSet presAssocID="{867755B5-501D-4F46-8C20-8E10FAE95DB9}" presName="sibTrans" presStyleCnt="0"/>
      <dgm:spPr/>
    </dgm:pt>
    <dgm:pt modelId="{91EA224B-AA89-4F37-93EA-ACDA746E6BA7}" type="pres">
      <dgm:prSet presAssocID="{DD2FB53A-2A1A-4649-857B-1D3E76B57A01}" presName="compNode" presStyleCnt="0"/>
      <dgm:spPr/>
    </dgm:pt>
    <dgm:pt modelId="{E904F07B-CB30-4E91-BB88-C6C42626F069}" type="pres">
      <dgm:prSet presAssocID="{DD2FB53A-2A1A-4649-857B-1D3E76B57A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C5FC1798-A3E7-42EF-A165-E45E0B4530F6}" type="pres">
      <dgm:prSet presAssocID="{DD2FB53A-2A1A-4649-857B-1D3E76B57A01}" presName="spaceRect" presStyleCnt="0"/>
      <dgm:spPr/>
    </dgm:pt>
    <dgm:pt modelId="{6C9AEFA6-72B9-48A6-8F9D-872128009345}" type="pres">
      <dgm:prSet presAssocID="{DD2FB53A-2A1A-4649-857B-1D3E76B57A01}" presName="textRect" presStyleLbl="revTx" presStyleIdx="1" presStyleCnt="4">
        <dgm:presLayoutVars>
          <dgm:chMax val="1"/>
          <dgm:chPref val="1"/>
        </dgm:presLayoutVars>
      </dgm:prSet>
      <dgm:spPr/>
    </dgm:pt>
    <dgm:pt modelId="{4268C61F-2C56-4284-9632-75634761C928}" type="pres">
      <dgm:prSet presAssocID="{E5EC5C24-46B5-40D6-949E-2DBDC1E961FD}" presName="sibTrans" presStyleCnt="0"/>
      <dgm:spPr/>
    </dgm:pt>
    <dgm:pt modelId="{5A978055-88D1-464F-99A3-F9C676892F6E}" type="pres">
      <dgm:prSet presAssocID="{7337256E-8BB6-44DD-9E75-66340CB111BB}" presName="compNode" presStyleCnt="0"/>
      <dgm:spPr/>
    </dgm:pt>
    <dgm:pt modelId="{78AB45EB-B249-4984-B122-55C544843E38}" type="pres">
      <dgm:prSet presAssocID="{7337256E-8BB6-44DD-9E75-66340CB111B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ceiver"/>
        </a:ext>
      </dgm:extLst>
    </dgm:pt>
    <dgm:pt modelId="{68AAB100-1AAD-4ABA-AD5B-9CDDA989645F}" type="pres">
      <dgm:prSet presAssocID="{7337256E-8BB6-44DD-9E75-66340CB111BB}" presName="spaceRect" presStyleCnt="0"/>
      <dgm:spPr/>
    </dgm:pt>
    <dgm:pt modelId="{D1F95848-CF33-4712-BCA2-D721AC7E1DC3}" type="pres">
      <dgm:prSet presAssocID="{7337256E-8BB6-44DD-9E75-66340CB111BB}" presName="textRect" presStyleLbl="revTx" presStyleIdx="2" presStyleCnt="4">
        <dgm:presLayoutVars>
          <dgm:chMax val="1"/>
          <dgm:chPref val="1"/>
        </dgm:presLayoutVars>
      </dgm:prSet>
      <dgm:spPr/>
    </dgm:pt>
    <dgm:pt modelId="{03AC68C6-88B2-4B90-BF68-76DAFDF48474}" type="pres">
      <dgm:prSet presAssocID="{309B697C-7407-4341-A2EB-78771369C277}" presName="sibTrans" presStyleCnt="0"/>
      <dgm:spPr/>
    </dgm:pt>
    <dgm:pt modelId="{1071C3BC-F22E-4650-B06D-1F59C0FDB947}" type="pres">
      <dgm:prSet presAssocID="{30351DBA-28C8-40F0-AD95-0CD11D51F6EB}" presName="compNode" presStyleCnt="0"/>
      <dgm:spPr/>
    </dgm:pt>
    <dgm:pt modelId="{6F9F9ED5-A1A3-4F9C-9263-B26ACF91B3E9}" type="pres">
      <dgm:prSet presAssocID="{30351DBA-28C8-40F0-AD95-0CD11D51F6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41AD02AC-CDCE-42AE-B337-CBEC4ED5A4CE}" type="pres">
      <dgm:prSet presAssocID="{30351DBA-28C8-40F0-AD95-0CD11D51F6EB}" presName="spaceRect" presStyleCnt="0"/>
      <dgm:spPr/>
    </dgm:pt>
    <dgm:pt modelId="{D41011F7-C714-4C8C-BE7B-1406FE237CE5}" type="pres">
      <dgm:prSet presAssocID="{30351DBA-28C8-40F0-AD95-0CD11D51F6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3397E28-AE12-438A-9EC0-CB0E27D8F33D}" type="presOf" srcId="{8F5E62FD-15F2-4D4B-B8EE-E1FE07DD1675}" destId="{ED677967-BCBA-452E-8AC8-A3C78C1F32E4}" srcOrd="0" destOrd="0" presId="urn:microsoft.com/office/officeart/2018/2/layout/IconLabelList"/>
    <dgm:cxn modelId="{BCC34933-A311-4189-815C-7E6D87417CCF}" type="presOf" srcId="{DD2FB53A-2A1A-4649-857B-1D3E76B57A01}" destId="{6C9AEFA6-72B9-48A6-8F9D-872128009345}" srcOrd="0" destOrd="0" presId="urn:microsoft.com/office/officeart/2018/2/layout/IconLabelList"/>
    <dgm:cxn modelId="{DE44B169-CC6E-43E5-894A-FB1631F16A2D}" srcId="{8F5E62FD-15F2-4D4B-B8EE-E1FE07DD1675}" destId="{DD2FB53A-2A1A-4649-857B-1D3E76B57A01}" srcOrd="1" destOrd="0" parTransId="{DEC32A5C-3D42-4921-AB1A-9B0CD9F87697}" sibTransId="{E5EC5C24-46B5-40D6-949E-2DBDC1E961FD}"/>
    <dgm:cxn modelId="{66570E54-F246-4520-9C4D-ACED1E6B6A10}" srcId="{8F5E62FD-15F2-4D4B-B8EE-E1FE07DD1675}" destId="{30351DBA-28C8-40F0-AD95-0CD11D51F6EB}" srcOrd="3" destOrd="0" parTransId="{B4129CC9-A483-4534-9C43-F95E80E87CF2}" sibTransId="{4AFB84F5-5606-498C-8EC9-A11078A4B068}"/>
    <dgm:cxn modelId="{8A827582-6582-4627-BE9D-E4F832EFB0B0}" srcId="{8F5E62FD-15F2-4D4B-B8EE-E1FE07DD1675}" destId="{D70C0961-EA38-4884-AABA-F1E5554BBCFA}" srcOrd="0" destOrd="0" parTransId="{7F6C9E4F-8296-402A-9EE0-8C0ECE894441}" sibTransId="{867755B5-501D-4F46-8C20-8E10FAE95DB9}"/>
    <dgm:cxn modelId="{03EBAA88-5C67-4153-B63B-1C9F8F40C4B7}" type="presOf" srcId="{7337256E-8BB6-44DD-9E75-66340CB111BB}" destId="{D1F95848-CF33-4712-BCA2-D721AC7E1DC3}" srcOrd="0" destOrd="0" presId="urn:microsoft.com/office/officeart/2018/2/layout/IconLabelList"/>
    <dgm:cxn modelId="{DECB25B8-DD88-49CE-9345-EB59030C7D43}" type="presOf" srcId="{D70C0961-EA38-4884-AABA-F1E5554BBCFA}" destId="{6F2B5361-52A5-46E0-B62A-6E8ACAA1D1B5}" srcOrd="0" destOrd="0" presId="urn:microsoft.com/office/officeart/2018/2/layout/IconLabelList"/>
    <dgm:cxn modelId="{CF4888E0-C0AC-4B8C-9533-88EF62885551}" srcId="{8F5E62FD-15F2-4D4B-B8EE-E1FE07DD1675}" destId="{7337256E-8BB6-44DD-9E75-66340CB111BB}" srcOrd="2" destOrd="0" parTransId="{B4EFB7D6-2691-4A0C-96CC-DF4070F3DCFC}" sibTransId="{309B697C-7407-4341-A2EB-78771369C277}"/>
    <dgm:cxn modelId="{F82AEAF9-D569-4634-A8DE-D83521F66372}" type="presOf" srcId="{30351DBA-28C8-40F0-AD95-0CD11D51F6EB}" destId="{D41011F7-C714-4C8C-BE7B-1406FE237CE5}" srcOrd="0" destOrd="0" presId="urn:microsoft.com/office/officeart/2018/2/layout/IconLabelList"/>
    <dgm:cxn modelId="{315D2D07-2E72-4B8E-9726-A978F844606C}" type="presParOf" srcId="{ED677967-BCBA-452E-8AC8-A3C78C1F32E4}" destId="{591B4089-1C6F-4B36-95DA-B4A5EEAE0C1B}" srcOrd="0" destOrd="0" presId="urn:microsoft.com/office/officeart/2018/2/layout/IconLabelList"/>
    <dgm:cxn modelId="{C85BCBB2-49DA-4219-AAAD-FC772DAD1F8C}" type="presParOf" srcId="{591B4089-1C6F-4B36-95DA-B4A5EEAE0C1B}" destId="{90068DF9-FF05-4C44-A6A0-EF10717AB4A2}" srcOrd="0" destOrd="0" presId="urn:microsoft.com/office/officeart/2018/2/layout/IconLabelList"/>
    <dgm:cxn modelId="{DD5E09A0-67F5-45AA-9DA8-6BD19035F394}" type="presParOf" srcId="{591B4089-1C6F-4B36-95DA-B4A5EEAE0C1B}" destId="{5F23BF8E-E223-4F52-8AD2-1E6FC77621AD}" srcOrd="1" destOrd="0" presId="urn:microsoft.com/office/officeart/2018/2/layout/IconLabelList"/>
    <dgm:cxn modelId="{67546685-95D2-4C44-8F29-034400D36E2E}" type="presParOf" srcId="{591B4089-1C6F-4B36-95DA-B4A5EEAE0C1B}" destId="{6F2B5361-52A5-46E0-B62A-6E8ACAA1D1B5}" srcOrd="2" destOrd="0" presId="urn:microsoft.com/office/officeart/2018/2/layout/IconLabelList"/>
    <dgm:cxn modelId="{FD79321C-2E02-4ED1-A353-08778707F775}" type="presParOf" srcId="{ED677967-BCBA-452E-8AC8-A3C78C1F32E4}" destId="{3826352C-47FF-4857-B1DF-E04CF9C3EBEA}" srcOrd="1" destOrd="0" presId="urn:microsoft.com/office/officeart/2018/2/layout/IconLabelList"/>
    <dgm:cxn modelId="{BC19418F-8B8A-4F3C-BE80-1DB8EC813177}" type="presParOf" srcId="{ED677967-BCBA-452E-8AC8-A3C78C1F32E4}" destId="{91EA224B-AA89-4F37-93EA-ACDA746E6BA7}" srcOrd="2" destOrd="0" presId="urn:microsoft.com/office/officeart/2018/2/layout/IconLabelList"/>
    <dgm:cxn modelId="{7811809B-D9EE-4176-BE7B-096D0F223557}" type="presParOf" srcId="{91EA224B-AA89-4F37-93EA-ACDA746E6BA7}" destId="{E904F07B-CB30-4E91-BB88-C6C42626F069}" srcOrd="0" destOrd="0" presId="urn:microsoft.com/office/officeart/2018/2/layout/IconLabelList"/>
    <dgm:cxn modelId="{165BEA6E-B6C3-443E-909C-C521C773E506}" type="presParOf" srcId="{91EA224B-AA89-4F37-93EA-ACDA746E6BA7}" destId="{C5FC1798-A3E7-42EF-A165-E45E0B4530F6}" srcOrd="1" destOrd="0" presId="urn:microsoft.com/office/officeart/2018/2/layout/IconLabelList"/>
    <dgm:cxn modelId="{2F58B0A6-A4FB-441D-AA95-FD6437179BD9}" type="presParOf" srcId="{91EA224B-AA89-4F37-93EA-ACDA746E6BA7}" destId="{6C9AEFA6-72B9-48A6-8F9D-872128009345}" srcOrd="2" destOrd="0" presId="urn:microsoft.com/office/officeart/2018/2/layout/IconLabelList"/>
    <dgm:cxn modelId="{AC7D1C02-41EC-4FDB-A0F3-05DD68C6AA82}" type="presParOf" srcId="{ED677967-BCBA-452E-8AC8-A3C78C1F32E4}" destId="{4268C61F-2C56-4284-9632-75634761C928}" srcOrd="3" destOrd="0" presId="urn:microsoft.com/office/officeart/2018/2/layout/IconLabelList"/>
    <dgm:cxn modelId="{8933D4A3-2FB7-43EC-A3D7-443F0393F9E6}" type="presParOf" srcId="{ED677967-BCBA-452E-8AC8-A3C78C1F32E4}" destId="{5A978055-88D1-464F-99A3-F9C676892F6E}" srcOrd="4" destOrd="0" presId="urn:microsoft.com/office/officeart/2018/2/layout/IconLabelList"/>
    <dgm:cxn modelId="{198199E8-A9D0-444E-AE52-AA2C727C399C}" type="presParOf" srcId="{5A978055-88D1-464F-99A3-F9C676892F6E}" destId="{78AB45EB-B249-4984-B122-55C544843E38}" srcOrd="0" destOrd="0" presId="urn:microsoft.com/office/officeart/2018/2/layout/IconLabelList"/>
    <dgm:cxn modelId="{6A3C246B-81AF-4830-8D23-9A9D4CAB0ACA}" type="presParOf" srcId="{5A978055-88D1-464F-99A3-F9C676892F6E}" destId="{68AAB100-1AAD-4ABA-AD5B-9CDDA989645F}" srcOrd="1" destOrd="0" presId="urn:microsoft.com/office/officeart/2018/2/layout/IconLabelList"/>
    <dgm:cxn modelId="{39F81F4C-A34D-46FB-85E3-FD2318D0BE86}" type="presParOf" srcId="{5A978055-88D1-464F-99A3-F9C676892F6E}" destId="{D1F95848-CF33-4712-BCA2-D721AC7E1DC3}" srcOrd="2" destOrd="0" presId="urn:microsoft.com/office/officeart/2018/2/layout/IconLabelList"/>
    <dgm:cxn modelId="{4D4B4822-6B40-4D6A-A0C1-3D4EEBD36B11}" type="presParOf" srcId="{ED677967-BCBA-452E-8AC8-A3C78C1F32E4}" destId="{03AC68C6-88B2-4B90-BF68-76DAFDF48474}" srcOrd="5" destOrd="0" presId="urn:microsoft.com/office/officeart/2018/2/layout/IconLabelList"/>
    <dgm:cxn modelId="{F524BA6C-2346-42AD-B4F6-FF1EC69ABEA8}" type="presParOf" srcId="{ED677967-BCBA-452E-8AC8-A3C78C1F32E4}" destId="{1071C3BC-F22E-4650-B06D-1F59C0FDB947}" srcOrd="6" destOrd="0" presId="urn:microsoft.com/office/officeart/2018/2/layout/IconLabelList"/>
    <dgm:cxn modelId="{C100AD93-7C99-48E1-ABDF-AC4B9E63140C}" type="presParOf" srcId="{1071C3BC-F22E-4650-B06D-1F59C0FDB947}" destId="{6F9F9ED5-A1A3-4F9C-9263-B26ACF91B3E9}" srcOrd="0" destOrd="0" presId="urn:microsoft.com/office/officeart/2018/2/layout/IconLabelList"/>
    <dgm:cxn modelId="{2C850B2A-9860-41BB-85CB-066C3F7F772F}" type="presParOf" srcId="{1071C3BC-F22E-4650-B06D-1F59C0FDB947}" destId="{41AD02AC-CDCE-42AE-B337-CBEC4ED5A4CE}" srcOrd="1" destOrd="0" presId="urn:microsoft.com/office/officeart/2018/2/layout/IconLabelList"/>
    <dgm:cxn modelId="{747062BA-9768-4D8F-9536-A2040A8B5D0E}" type="presParOf" srcId="{1071C3BC-F22E-4650-B06D-1F59C0FDB947}" destId="{D41011F7-C714-4C8C-BE7B-1406FE237CE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51C6CB-42E4-410C-92FE-5388CF26E6EC}" type="doc">
      <dgm:prSet loTypeId="urn:microsoft.com/office/officeart/2018/5/layout/IconCircle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188CEE5D-9045-4FD2-B92F-24A56A5DAC2F}">
      <dgm:prSet/>
      <dgm:spPr/>
      <dgm:t>
        <a:bodyPr/>
        <a:lstStyle/>
        <a:p>
          <a:pPr>
            <a:defRPr cap="all"/>
          </a:pPr>
          <a:r>
            <a:rPr lang="en-US"/>
            <a:t>Helps you locate the venue.</a:t>
          </a:r>
        </a:p>
      </dgm:t>
    </dgm:pt>
    <dgm:pt modelId="{101534EA-A5FC-4764-A4C7-9D7ED7EFA035}" type="parTrans" cxnId="{FA842EB3-BBF4-4CAD-AE5B-A2F338FC4F26}">
      <dgm:prSet/>
      <dgm:spPr/>
      <dgm:t>
        <a:bodyPr/>
        <a:lstStyle/>
        <a:p>
          <a:endParaRPr lang="en-US"/>
        </a:p>
      </dgm:t>
    </dgm:pt>
    <dgm:pt modelId="{41AE4AD1-422D-47AD-A260-5E670FCD8D22}" type="sibTrans" cxnId="{FA842EB3-BBF4-4CAD-AE5B-A2F338FC4F26}">
      <dgm:prSet/>
      <dgm:spPr/>
      <dgm:t>
        <a:bodyPr/>
        <a:lstStyle/>
        <a:p>
          <a:endParaRPr lang="en-US"/>
        </a:p>
      </dgm:t>
    </dgm:pt>
    <dgm:pt modelId="{7CC9FBEA-638B-420E-BDF4-CB79425355F3}">
      <dgm:prSet/>
      <dgm:spPr/>
      <dgm:t>
        <a:bodyPr/>
        <a:lstStyle/>
        <a:p>
          <a:pPr>
            <a:defRPr cap="all"/>
          </a:pPr>
          <a:r>
            <a:rPr lang="en-US"/>
            <a:t>Is connected to google maps.</a:t>
          </a:r>
        </a:p>
      </dgm:t>
    </dgm:pt>
    <dgm:pt modelId="{4BC2A1DB-9814-4A39-B34F-E912BD2F8F57}" type="parTrans" cxnId="{CDFA33D4-7A17-4C88-B591-C9F9E1C04F5B}">
      <dgm:prSet/>
      <dgm:spPr/>
      <dgm:t>
        <a:bodyPr/>
        <a:lstStyle/>
        <a:p>
          <a:endParaRPr lang="en-US"/>
        </a:p>
      </dgm:t>
    </dgm:pt>
    <dgm:pt modelId="{2C26FC17-9D44-48D3-A9C1-3A887007D6E9}" type="sibTrans" cxnId="{CDFA33D4-7A17-4C88-B591-C9F9E1C04F5B}">
      <dgm:prSet/>
      <dgm:spPr/>
      <dgm:t>
        <a:bodyPr/>
        <a:lstStyle/>
        <a:p>
          <a:endParaRPr lang="en-US"/>
        </a:p>
      </dgm:t>
    </dgm:pt>
    <dgm:pt modelId="{4F092E91-F0D9-4ABB-B9DF-35FC6C83957B}">
      <dgm:prSet/>
      <dgm:spPr/>
      <dgm:t>
        <a:bodyPr/>
        <a:lstStyle/>
        <a:p>
          <a:pPr>
            <a:defRPr cap="all"/>
          </a:pPr>
          <a:r>
            <a:rPr lang="en-US"/>
            <a:t>Can never go wrong with google maps accuracy. </a:t>
          </a:r>
        </a:p>
      </dgm:t>
    </dgm:pt>
    <dgm:pt modelId="{83105ABC-520F-406E-91B5-37B36F0A4022}" type="parTrans" cxnId="{CA6AD60A-6A19-4C6A-AB1F-16D7DF3E4507}">
      <dgm:prSet/>
      <dgm:spPr/>
      <dgm:t>
        <a:bodyPr/>
        <a:lstStyle/>
        <a:p>
          <a:endParaRPr lang="en-US"/>
        </a:p>
      </dgm:t>
    </dgm:pt>
    <dgm:pt modelId="{C9328080-2EEB-4EC5-88C8-E403E663EE41}" type="sibTrans" cxnId="{CA6AD60A-6A19-4C6A-AB1F-16D7DF3E4507}">
      <dgm:prSet/>
      <dgm:spPr/>
      <dgm:t>
        <a:bodyPr/>
        <a:lstStyle/>
        <a:p>
          <a:endParaRPr lang="en-US"/>
        </a:p>
      </dgm:t>
    </dgm:pt>
    <dgm:pt modelId="{1E569321-EBCF-4AAC-88DF-A6405F81705A}" type="pres">
      <dgm:prSet presAssocID="{FC51C6CB-42E4-410C-92FE-5388CF26E6EC}" presName="root" presStyleCnt="0">
        <dgm:presLayoutVars>
          <dgm:dir/>
          <dgm:resizeHandles val="exact"/>
        </dgm:presLayoutVars>
      </dgm:prSet>
      <dgm:spPr/>
    </dgm:pt>
    <dgm:pt modelId="{E3F4EEFE-E3AC-4A00-BEEA-1C72A97D77B0}" type="pres">
      <dgm:prSet presAssocID="{188CEE5D-9045-4FD2-B92F-24A56A5DAC2F}" presName="compNode" presStyleCnt="0"/>
      <dgm:spPr/>
    </dgm:pt>
    <dgm:pt modelId="{0495072F-127A-4DBD-88B3-77D669F5E0CA}" type="pres">
      <dgm:prSet presAssocID="{188CEE5D-9045-4FD2-B92F-24A56A5DAC2F}" presName="iconBgRect" presStyleLbl="bgShp" presStyleIdx="0" presStyleCnt="3"/>
      <dgm:spPr/>
    </dgm:pt>
    <dgm:pt modelId="{3E7F25A1-D060-40E5-A29E-F769408395D5}" type="pres">
      <dgm:prSet presAssocID="{188CEE5D-9045-4FD2-B92F-24A56A5DAC2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0764438E-0EA1-4AD5-A150-D682A8EE35F7}" type="pres">
      <dgm:prSet presAssocID="{188CEE5D-9045-4FD2-B92F-24A56A5DAC2F}" presName="spaceRect" presStyleCnt="0"/>
      <dgm:spPr/>
    </dgm:pt>
    <dgm:pt modelId="{86A0809C-B625-45A7-B06B-C7B0C934092E}" type="pres">
      <dgm:prSet presAssocID="{188CEE5D-9045-4FD2-B92F-24A56A5DAC2F}" presName="textRect" presStyleLbl="revTx" presStyleIdx="0" presStyleCnt="3">
        <dgm:presLayoutVars>
          <dgm:chMax val="1"/>
          <dgm:chPref val="1"/>
        </dgm:presLayoutVars>
      </dgm:prSet>
      <dgm:spPr/>
    </dgm:pt>
    <dgm:pt modelId="{86740DDD-F6AB-4B03-B487-C19C76E0E311}" type="pres">
      <dgm:prSet presAssocID="{41AE4AD1-422D-47AD-A260-5E670FCD8D22}" presName="sibTrans" presStyleCnt="0"/>
      <dgm:spPr/>
    </dgm:pt>
    <dgm:pt modelId="{B0E90C03-EF9E-405D-BAE6-A23D11383370}" type="pres">
      <dgm:prSet presAssocID="{7CC9FBEA-638B-420E-BDF4-CB79425355F3}" presName="compNode" presStyleCnt="0"/>
      <dgm:spPr/>
    </dgm:pt>
    <dgm:pt modelId="{57537A05-AA5E-4D42-8C8D-24E08D6E9452}" type="pres">
      <dgm:prSet presAssocID="{7CC9FBEA-638B-420E-BDF4-CB79425355F3}" presName="iconBgRect" presStyleLbl="bgShp" presStyleIdx="1" presStyleCnt="3"/>
      <dgm:spPr/>
    </dgm:pt>
    <dgm:pt modelId="{B01BC586-7788-4B1E-B1D7-C54FCF129D20}" type="pres">
      <dgm:prSet presAssocID="{7CC9FBEA-638B-420E-BDF4-CB79425355F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6FE1CB47-A41D-421F-9C6C-E99F629D3E23}" type="pres">
      <dgm:prSet presAssocID="{7CC9FBEA-638B-420E-BDF4-CB79425355F3}" presName="spaceRect" presStyleCnt="0"/>
      <dgm:spPr/>
    </dgm:pt>
    <dgm:pt modelId="{D0A4C8B0-D00B-43DB-8D69-BF52039450C7}" type="pres">
      <dgm:prSet presAssocID="{7CC9FBEA-638B-420E-BDF4-CB79425355F3}" presName="textRect" presStyleLbl="revTx" presStyleIdx="1" presStyleCnt="3">
        <dgm:presLayoutVars>
          <dgm:chMax val="1"/>
          <dgm:chPref val="1"/>
        </dgm:presLayoutVars>
      </dgm:prSet>
      <dgm:spPr/>
    </dgm:pt>
    <dgm:pt modelId="{8E87E9AA-25E5-4EB0-9A10-81BE96617FBE}" type="pres">
      <dgm:prSet presAssocID="{2C26FC17-9D44-48D3-A9C1-3A887007D6E9}" presName="sibTrans" presStyleCnt="0"/>
      <dgm:spPr/>
    </dgm:pt>
    <dgm:pt modelId="{6A6B1116-65A1-4ED4-99C4-2D8CB0FF9339}" type="pres">
      <dgm:prSet presAssocID="{4F092E91-F0D9-4ABB-B9DF-35FC6C83957B}" presName="compNode" presStyleCnt="0"/>
      <dgm:spPr/>
    </dgm:pt>
    <dgm:pt modelId="{B3ACADA2-65CB-4C50-89B1-B8243426DE73}" type="pres">
      <dgm:prSet presAssocID="{4F092E91-F0D9-4ABB-B9DF-35FC6C83957B}" presName="iconBgRect" presStyleLbl="bgShp" presStyleIdx="2" presStyleCnt="3"/>
      <dgm:spPr/>
    </dgm:pt>
    <dgm:pt modelId="{0FC1D175-71F5-4197-9001-C636724DFF8C}" type="pres">
      <dgm:prSet presAssocID="{4F092E91-F0D9-4ABB-B9DF-35FC6C83957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B01A7F6-B34E-4120-BFFF-DB043765E261}" type="pres">
      <dgm:prSet presAssocID="{4F092E91-F0D9-4ABB-B9DF-35FC6C83957B}" presName="spaceRect" presStyleCnt="0"/>
      <dgm:spPr/>
    </dgm:pt>
    <dgm:pt modelId="{1D06216B-7489-4327-9975-578AE8E98B27}" type="pres">
      <dgm:prSet presAssocID="{4F092E91-F0D9-4ABB-B9DF-35FC6C83957B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A6AD60A-6A19-4C6A-AB1F-16D7DF3E4507}" srcId="{FC51C6CB-42E4-410C-92FE-5388CF26E6EC}" destId="{4F092E91-F0D9-4ABB-B9DF-35FC6C83957B}" srcOrd="2" destOrd="0" parTransId="{83105ABC-520F-406E-91B5-37B36F0A4022}" sibTransId="{C9328080-2EEB-4EC5-88C8-E403E663EE41}"/>
    <dgm:cxn modelId="{92087623-115C-40D1-B8B0-BAA22B5BD2C2}" type="presOf" srcId="{188CEE5D-9045-4FD2-B92F-24A56A5DAC2F}" destId="{86A0809C-B625-45A7-B06B-C7B0C934092E}" srcOrd="0" destOrd="0" presId="urn:microsoft.com/office/officeart/2018/5/layout/IconCircleLabelList"/>
    <dgm:cxn modelId="{4CF33725-A31A-428C-95BB-1A04A2099C95}" type="presOf" srcId="{4F092E91-F0D9-4ABB-B9DF-35FC6C83957B}" destId="{1D06216B-7489-4327-9975-578AE8E98B27}" srcOrd="0" destOrd="0" presId="urn:microsoft.com/office/officeart/2018/5/layout/IconCircleLabelList"/>
    <dgm:cxn modelId="{CB6B0260-732B-4B3B-A15D-BE818033795E}" type="presOf" srcId="{FC51C6CB-42E4-410C-92FE-5388CF26E6EC}" destId="{1E569321-EBCF-4AAC-88DF-A6405F81705A}" srcOrd="0" destOrd="0" presId="urn:microsoft.com/office/officeart/2018/5/layout/IconCircleLabelList"/>
    <dgm:cxn modelId="{FA842EB3-BBF4-4CAD-AE5B-A2F338FC4F26}" srcId="{FC51C6CB-42E4-410C-92FE-5388CF26E6EC}" destId="{188CEE5D-9045-4FD2-B92F-24A56A5DAC2F}" srcOrd="0" destOrd="0" parTransId="{101534EA-A5FC-4764-A4C7-9D7ED7EFA035}" sibTransId="{41AE4AD1-422D-47AD-A260-5E670FCD8D22}"/>
    <dgm:cxn modelId="{CDFA33D4-7A17-4C88-B591-C9F9E1C04F5B}" srcId="{FC51C6CB-42E4-410C-92FE-5388CF26E6EC}" destId="{7CC9FBEA-638B-420E-BDF4-CB79425355F3}" srcOrd="1" destOrd="0" parTransId="{4BC2A1DB-9814-4A39-B34F-E912BD2F8F57}" sibTransId="{2C26FC17-9D44-48D3-A9C1-3A887007D6E9}"/>
    <dgm:cxn modelId="{7063F9EF-E226-458F-81AD-4AFD9D6CFD8E}" type="presOf" srcId="{7CC9FBEA-638B-420E-BDF4-CB79425355F3}" destId="{D0A4C8B0-D00B-43DB-8D69-BF52039450C7}" srcOrd="0" destOrd="0" presId="urn:microsoft.com/office/officeart/2018/5/layout/IconCircleLabelList"/>
    <dgm:cxn modelId="{8B7A06AB-4A45-4D78-8300-EE2FA6F40557}" type="presParOf" srcId="{1E569321-EBCF-4AAC-88DF-A6405F81705A}" destId="{E3F4EEFE-E3AC-4A00-BEEA-1C72A97D77B0}" srcOrd="0" destOrd="0" presId="urn:microsoft.com/office/officeart/2018/5/layout/IconCircleLabelList"/>
    <dgm:cxn modelId="{55F0F294-E8E9-466D-9826-F95D50B9DFDF}" type="presParOf" srcId="{E3F4EEFE-E3AC-4A00-BEEA-1C72A97D77B0}" destId="{0495072F-127A-4DBD-88B3-77D669F5E0CA}" srcOrd="0" destOrd="0" presId="urn:microsoft.com/office/officeart/2018/5/layout/IconCircleLabelList"/>
    <dgm:cxn modelId="{06558579-9603-4B59-ADC3-0DBC2102A30B}" type="presParOf" srcId="{E3F4EEFE-E3AC-4A00-BEEA-1C72A97D77B0}" destId="{3E7F25A1-D060-40E5-A29E-F769408395D5}" srcOrd="1" destOrd="0" presId="urn:microsoft.com/office/officeart/2018/5/layout/IconCircleLabelList"/>
    <dgm:cxn modelId="{F9CD2939-A053-430C-9704-3B3229EB4D06}" type="presParOf" srcId="{E3F4EEFE-E3AC-4A00-BEEA-1C72A97D77B0}" destId="{0764438E-0EA1-4AD5-A150-D682A8EE35F7}" srcOrd="2" destOrd="0" presId="urn:microsoft.com/office/officeart/2018/5/layout/IconCircleLabelList"/>
    <dgm:cxn modelId="{32485181-696B-4679-8AAC-1A97B1C8E5D7}" type="presParOf" srcId="{E3F4EEFE-E3AC-4A00-BEEA-1C72A97D77B0}" destId="{86A0809C-B625-45A7-B06B-C7B0C934092E}" srcOrd="3" destOrd="0" presId="urn:microsoft.com/office/officeart/2018/5/layout/IconCircleLabelList"/>
    <dgm:cxn modelId="{904F0DFB-1580-4A13-BCC2-C04F5F8F5AC4}" type="presParOf" srcId="{1E569321-EBCF-4AAC-88DF-A6405F81705A}" destId="{86740DDD-F6AB-4B03-B487-C19C76E0E311}" srcOrd="1" destOrd="0" presId="urn:microsoft.com/office/officeart/2018/5/layout/IconCircleLabelList"/>
    <dgm:cxn modelId="{B0890C5C-FEF8-40FB-AFA3-7D7532CF454D}" type="presParOf" srcId="{1E569321-EBCF-4AAC-88DF-A6405F81705A}" destId="{B0E90C03-EF9E-405D-BAE6-A23D11383370}" srcOrd="2" destOrd="0" presId="urn:microsoft.com/office/officeart/2018/5/layout/IconCircleLabelList"/>
    <dgm:cxn modelId="{FC1BA0F7-D671-4E81-A420-EB53D02C45C8}" type="presParOf" srcId="{B0E90C03-EF9E-405D-BAE6-A23D11383370}" destId="{57537A05-AA5E-4D42-8C8D-24E08D6E9452}" srcOrd="0" destOrd="0" presId="urn:microsoft.com/office/officeart/2018/5/layout/IconCircleLabelList"/>
    <dgm:cxn modelId="{9F2D394C-2843-4797-A754-7C80E19ACBD1}" type="presParOf" srcId="{B0E90C03-EF9E-405D-BAE6-A23D11383370}" destId="{B01BC586-7788-4B1E-B1D7-C54FCF129D20}" srcOrd="1" destOrd="0" presId="urn:microsoft.com/office/officeart/2018/5/layout/IconCircleLabelList"/>
    <dgm:cxn modelId="{4B2983D3-15DB-4DE4-974D-1EAC064B7D6D}" type="presParOf" srcId="{B0E90C03-EF9E-405D-BAE6-A23D11383370}" destId="{6FE1CB47-A41D-421F-9C6C-E99F629D3E23}" srcOrd="2" destOrd="0" presId="urn:microsoft.com/office/officeart/2018/5/layout/IconCircleLabelList"/>
    <dgm:cxn modelId="{699EF5A4-5A1C-4E58-9671-11C33C2A845F}" type="presParOf" srcId="{B0E90C03-EF9E-405D-BAE6-A23D11383370}" destId="{D0A4C8B0-D00B-43DB-8D69-BF52039450C7}" srcOrd="3" destOrd="0" presId="urn:microsoft.com/office/officeart/2018/5/layout/IconCircleLabelList"/>
    <dgm:cxn modelId="{756A6410-4905-416C-AD23-4BA697D9146D}" type="presParOf" srcId="{1E569321-EBCF-4AAC-88DF-A6405F81705A}" destId="{8E87E9AA-25E5-4EB0-9A10-81BE96617FBE}" srcOrd="3" destOrd="0" presId="urn:microsoft.com/office/officeart/2018/5/layout/IconCircleLabelList"/>
    <dgm:cxn modelId="{D0271450-CFB5-4AED-94C4-C54834D29510}" type="presParOf" srcId="{1E569321-EBCF-4AAC-88DF-A6405F81705A}" destId="{6A6B1116-65A1-4ED4-99C4-2D8CB0FF9339}" srcOrd="4" destOrd="0" presId="urn:microsoft.com/office/officeart/2018/5/layout/IconCircleLabelList"/>
    <dgm:cxn modelId="{422AB64C-D08E-40BE-B5B7-F3ED5CA8E2C3}" type="presParOf" srcId="{6A6B1116-65A1-4ED4-99C4-2D8CB0FF9339}" destId="{B3ACADA2-65CB-4C50-89B1-B8243426DE73}" srcOrd="0" destOrd="0" presId="urn:microsoft.com/office/officeart/2018/5/layout/IconCircleLabelList"/>
    <dgm:cxn modelId="{0BBA04E0-4EED-42C5-922A-D32F024C1D29}" type="presParOf" srcId="{6A6B1116-65A1-4ED4-99C4-2D8CB0FF9339}" destId="{0FC1D175-71F5-4197-9001-C636724DFF8C}" srcOrd="1" destOrd="0" presId="urn:microsoft.com/office/officeart/2018/5/layout/IconCircleLabelList"/>
    <dgm:cxn modelId="{8657FF44-BEB3-4EDE-B489-1C96101ADB6C}" type="presParOf" srcId="{6A6B1116-65A1-4ED4-99C4-2D8CB0FF9339}" destId="{8B01A7F6-B34E-4120-BFFF-DB043765E261}" srcOrd="2" destOrd="0" presId="urn:microsoft.com/office/officeart/2018/5/layout/IconCircleLabelList"/>
    <dgm:cxn modelId="{04429852-7C09-4C1A-80AB-54B0380ACA5D}" type="presParOf" srcId="{6A6B1116-65A1-4ED4-99C4-2D8CB0FF9339}" destId="{1D06216B-7489-4327-9975-578AE8E98B2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A5DA3F-AD28-48EA-807A-29863DF057D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83C7FE5-EDE3-4484-9C43-B579FF9724A6}">
      <dgm:prSet/>
      <dgm:spPr/>
      <dgm:t>
        <a:bodyPr/>
        <a:lstStyle/>
        <a:p>
          <a:r>
            <a:rPr lang="en-US"/>
            <a:t>Gives you a complete list of the overall standings.</a:t>
          </a:r>
        </a:p>
      </dgm:t>
    </dgm:pt>
    <dgm:pt modelId="{DED55132-B63E-4050-B7A1-06C67A26CF3D}" type="parTrans" cxnId="{523E9F91-451A-4A38-B8A2-099EAE8EE71E}">
      <dgm:prSet/>
      <dgm:spPr/>
      <dgm:t>
        <a:bodyPr/>
        <a:lstStyle/>
        <a:p>
          <a:endParaRPr lang="en-US"/>
        </a:p>
      </dgm:t>
    </dgm:pt>
    <dgm:pt modelId="{AFA3B36B-56DB-41A7-9D89-D3EDDB758F8A}" type="sibTrans" cxnId="{523E9F91-451A-4A38-B8A2-099EAE8EE71E}">
      <dgm:prSet/>
      <dgm:spPr/>
      <dgm:t>
        <a:bodyPr/>
        <a:lstStyle/>
        <a:p>
          <a:endParaRPr lang="en-US"/>
        </a:p>
      </dgm:t>
    </dgm:pt>
    <dgm:pt modelId="{2CEAB7FF-8E56-49A3-B0D8-64718E078169}">
      <dgm:prSet/>
      <dgm:spPr/>
      <dgm:t>
        <a:bodyPr/>
        <a:lstStyle/>
        <a:p>
          <a:r>
            <a:rPr lang="en-US"/>
            <a:t>Gives you a complete list of individual as well as team statistics. </a:t>
          </a:r>
        </a:p>
      </dgm:t>
    </dgm:pt>
    <dgm:pt modelId="{651BF6B4-36DA-4ECA-9264-4016E1E45358}" type="parTrans" cxnId="{FAA3FDF7-5A3A-49C7-AE1B-D4975BA65E34}">
      <dgm:prSet/>
      <dgm:spPr/>
      <dgm:t>
        <a:bodyPr/>
        <a:lstStyle/>
        <a:p>
          <a:endParaRPr lang="en-US"/>
        </a:p>
      </dgm:t>
    </dgm:pt>
    <dgm:pt modelId="{3B2D169D-19AB-46AE-8ACC-15A73B8E8F23}" type="sibTrans" cxnId="{FAA3FDF7-5A3A-49C7-AE1B-D4975BA65E34}">
      <dgm:prSet/>
      <dgm:spPr/>
      <dgm:t>
        <a:bodyPr/>
        <a:lstStyle/>
        <a:p>
          <a:endParaRPr lang="en-US"/>
        </a:p>
      </dgm:t>
    </dgm:pt>
    <dgm:pt modelId="{1276525E-D201-42E5-8A04-6B867694EFD0}">
      <dgm:prSet/>
      <dgm:spPr/>
      <dgm:t>
        <a:bodyPr/>
        <a:lstStyle/>
        <a:p>
          <a:r>
            <a:rPr lang="en-US"/>
            <a:t>Helps you view top teams and team performers in one click. </a:t>
          </a:r>
        </a:p>
      </dgm:t>
    </dgm:pt>
    <dgm:pt modelId="{6EA59758-6E20-4078-9F62-D2FDF8282629}" type="parTrans" cxnId="{82BEE709-E799-4A90-A7BC-DFC3361D83DF}">
      <dgm:prSet/>
      <dgm:spPr/>
      <dgm:t>
        <a:bodyPr/>
        <a:lstStyle/>
        <a:p>
          <a:endParaRPr lang="en-US"/>
        </a:p>
      </dgm:t>
    </dgm:pt>
    <dgm:pt modelId="{7CB64269-9877-4D68-AF8C-7609184A4BBB}" type="sibTrans" cxnId="{82BEE709-E799-4A90-A7BC-DFC3361D83DF}">
      <dgm:prSet/>
      <dgm:spPr/>
      <dgm:t>
        <a:bodyPr/>
        <a:lstStyle/>
        <a:p>
          <a:endParaRPr lang="en-US"/>
        </a:p>
      </dgm:t>
    </dgm:pt>
    <dgm:pt modelId="{E6A9E140-BEF4-45A8-BA19-E20AF284090A}">
      <dgm:prSet/>
      <dgm:spPr/>
      <dgm:t>
        <a:bodyPr/>
        <a:lstStyle/>
        <a:p>
          <a:r>
            <a:rPr lang="en-US"/>
            <a:t>Keeps the weekly stats ticking.</a:t>
          </a:r>
        </a:p>
      </dgm:t>
    </dgm:pt>
    <dgm:pt modelId="{37451558-735C-48C9-AFAE-CF7CDD99E188}" type="parTrans" cxnId="{21B4BDE3-5F2C-4CFE-922C-DA194D9A87AF}">
      <dgm:prSet/>
      <dgm:spPr/>
      <dgm:t>
        <a:bodyPr/>
        <a:lstStyle/>
        <a:p>
          <a:endParaRPr lang="en-US"/>
        </a:p>
      </dgm:t>
    </dgm:pt>
    <dgm:pt modelId="{AE93B19E-4C9E-4383-B578-11C6308B8F05}" type="sibTrans" cxnId="{21B4BDE3-5F2C-4CFE-922C-DA194D9A87AF}">
      <dgm:prSet/>
      <dgm:spPr/>
      <dgm:t>
        <a:bodyPr/>
        <a:lstStyle/>
        <a:p>
          <a:endParaRPr lang="en-US"/>
        </a:p>
      </dgm:t>
    </dgm:pt>
    <dgm:pt modelId="{5FE165F0-5932-460B-A2B4-51DD37093561}">
      <dgm:prSet/>
      <dgm:spPr/>
      <dgm:t>
        <a:bodyPr/>
        <a:lstStyle/>
        <a:p>
          <a:r>
            <a:rPr lang="en-US"/>
            <a:t>Leaderboards, Spotlights, Top performers and what not!</a:t>
          </a:r>
        </a:p>
      </dgm:t>
    </dgm:pt>
    <dgm:pt modelId="{43AFD60D-1309-4593-92FF-CBB6410BB6F4}" type="parTrans" cxnId="{248A8B93-6BC1-478D-8039-D8A2569EC86F}">
      <dgm:prSet/>
      <dgm:spPr/>
      <dgm:t>
        <a:bodyPr/>
        <a:lstStyle/>
        <a:p>
          <a:endParaRPr lang="en-US"/>
        </a:p>
      </dgm:t>
    </dgm:pt>
    <dgm:pt modelId="{8C921DCC-BAC0-4C77-9884-17440A905019}" type="sibTrans" cxnId="{248A8B93-6BC1-478D-8039-D8A2569EC86F}">
      <dgm:prSet/>
      <dgm:spPr/>
      <dgm:t>
        <a:bodyPr/>
        <a:lstStyle/>
        <a:p>
          <a:endParaRPr lang="en-US"/>
        </a:p>
      </dgm:t>
    </dgm:pt>
    <dgm:pt modelId="{3C71C49F-EDF3-4309-B18C-E49CAAD8A4DE}" type="pres">
      <dgm:prSet presAssocID="{B1A5DA3F-AD28-48EA-807A-29863DF057DA}" presName="root" presStyleCnt="0">
        <dgm:presLayoutVars>
          <dgm:dir/>
          <dgm:resizeHandles val="exact"/>
        </dgm:presLayoutVars>
      </dgm:prSet>
      <dgm:spPr/>
    </dgm:pt>
    <dgm:pt modelId="{60149B89-3ECE-43A1-872B-4F1B0158F029}" type="pres">
      <dgm:prSet presAssocID="{583C7FE5-EDE3-4484-9C43-B579FF9724A6}" presName="compNode" presStyleCnt="0"/>
      <dgm:spPr/>
    </dgm:pt>
    <dgm:pt modelId="{79A1C6FB-CE10-4D2E-85C2-9C045115F3C2}" type="pres">
      <dgm:prSet presAssocID="{583C7FE5-EDE3-4484-9C43-B579FF9724A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B31D906-99F8-4025-8C63-5CA2B4768546}" type="pres">
      <dgm:prSet presAssocID="{583C7FE5-EDE3-4484-9C43-B579FF9724A6}" presName="spaceRect" presStyleCnt="0"/>
      <dgm:spPr/>
    </dgm:pt>
    <dgm:pt modelId="{87EAAC76-546A-46F9-81C2-9B378DE7A7EB}" type="pres">
      <dgm:prSet presAssocID="{583C7FE5-EDE3-4484-9C43-B579FF9724A6}" presName="textRect" presStyleLbl="revTx" presStyleIdx="0" presStyleCnt="5">
        <dgm:presLayoutVars>
          <dgm:chMax val="1"/>
          <dgm:chPref val="1"/>
        </dgm:presLayoutVars>
      </dgm:prSet>
      <dgm:spPr/>
    </dgm:pt>
    <dgm:pt modelId="{FBE7BF03-9CE1-48B8-AB63-5BFBD746F099}" type="pres">
      <dgm:prSet presAssocID="{AFA3B36B-56DB-41A7-9D89-D3EDDB758F8A}" presName="sibTrans" presStyleCnt="0"/>
      <dgm:spPr/>
    </dgm:pt>
    <dgm:pt modelId="{DA74C0B5-73B0-4EA7-9EB2-9CDAAEC1C7CE}" type="pres">
      <dgm:prSet presAssocID="{2CEAB7FF-8E56-49A3-B0D8-64718E078169}" presName="compNode" presStyleCnt="0"/>
      <dgm:spPr/>
    </dgm:pt>
    <dgm:pt modelId="{BCFE2F48-3DDA-4EAB-8DDA-C749A9488776}" type="pres">
      <dgm:prSet presAssocID="{2CEAB7FF-8E56-49A3-B0D8-64718E078169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7D897D12-1EF2-49D9-9FEE-48C300716D44}" type="pres">
      <dgm:prSet presAssocID="{2CEAB7FF-8E56-49A3-B0D8-64718E078169}" presName="spaceRect" presStyleCnt="0"/>
      <dgm:spPr/>
    </dgm:pt>
    <dgm:pt modelId="{2BAF0343-548D-4A66-9A2F-241458B3685F}" type="pres">
      <dgm:prSet presAssocID="{2CEAB7FF-8E56-49A3-B0D8-64718E078169}" presName="textRect" presStyleLbl="revTx" presStyleIdx="1" presStyleCnt="5">
        <dgm:presLayoutVars>
          <dgm:chMax val="1"/>
          <dgm:chPref val="1"/>
        </dgm:presLayoutVars>
      </dgm:prSet>
      <dgm:spPr/>
    </dgm:pt>
    <dgm:pt modelId="{073159E2-0DBB-46E8-B218-542C4C6A4ED6}" type="pres">
      <dgm:prSet presAssocID="{3B2D169D-19AB-46AE-8ACC-15A73B8E8F23}" presName="sibTrans" presStyleCnt="0"/>
      <dgm:spPr/>
    </dgm:pt>
    <dgm:pt modelId="{DD2A982C-3497-47EC-8356-0AEDB19820B4}" type="pres">
      <dgm:prSet presAssocID="{1276525E-D201-42E5-8A04-6B867694EFD0}" presName="compNode" presStyleCnt="0"/>
      <dgm:spPr/>
    </dgm:pt>
    <dgm:pt modelId="{FE957487-F4AE-4CB8-A9A1-3BAFD217F7C6}" type="pres">
      <dgm:prSet presAssocID="{1276525E-D201-42E5-8A04-6B867694EFD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m"/>
        </a:ext>
      </dgm:extLst>
    </dgm:pt>
    <dgm:pt modelId="{726E27BE-E0CC-4417-814F-9B5F9DD722EB}" type="pres">
      <dgm:prSet presAssocID="{1276525E-D201-42E5-8A04-6B867694EFD0}" presName="spaceRect" presStyleCnt="0"/>
      <dgm:spPr/>
    </dgm:pt>
    <dgm:pt modelId="{12D821BF-7E25-4122-B01E-36A607B4A2E9}" type="pres">
      <dgm:prSet presAssocID="{1276525E-D201-42E5-8A04-6B867694EFD0}" presName="textRect" presStyleLbl="revTx" presStyleIdx="2" presStyleCnt="5">
        <dgm:presLayoutVars>
          <dgm:chMax val="1"/>
          <dgm:chPref val="1"/>
        </dgm:presLayoutVars>
      </dgm:prSet>
      <dgm:spPr/>
    </dgm:pt>
    <dgm:pt modelId="{26F37D61-15C8-40AC-A1B3-2BE9F94F64A8}" type="pres">
      <dgm:prSet presAssocID="{7CB64269-9877-4D68-AF8C-7609184A4BBB}" presName="sibTrans" presStyleCnt="0"/>
      <dgm:spPr/>
    </dgm:pt>
    <dgm:pt modelId="{35CC2D6B-9A7D-4898-BF6C-465F9EC60F1F}" type="pres">
      <dgm:prSet presAssocID="{E6A9E140-BEF4-45A8-BA19-E20AF284090A}" presName="compNode" presStyleCnt="0"/>
      <dgm:spPr/>
    </dgm:pt>
    <dgm:pt modelId="{7A5ABDFC-90EC-469D-B82E-19484084D77E}" type="pres">
      <dgm:prSet presAssocID="{E6A9E140-BEF4-45A8-BA19-E20AF284090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6D5CD94-3CA4-4C4F-BB1E-2E0F48C96764}" type="pres">
      <dgm:prSet presAssocID="{E6A9E140-BEF4-45A8-BA19-E20AF284090A}" presName="spaceRect" presStyleCnt="0"/>
      <dgm:spPr/>
    </dgm:pt>
    <dgm:pt modelId="{516A33C6-0B87-4D9D-B2C8-3266A16E3EC5}" type="pres">
      <dgm:prSet presAssocID="{E6A9E140-BEF4-45A8-BA19-E20AF284090A}" presName="textRect" presStyleLbl="revTx" presStyleIdx="3" presStyleCnt="5">
        <dgm:presLayoutVars>
          <dgm:chMax val="1"/>
          <dgm:chPref val="1"/>
        </dgm:presLayoutVars>
      </dgm:prSet>
      <dgm:spPr/>
    </dgm:pt>
    <dgm:pt modelId="{5BF3FCE4-8743-48E9-81E5-AF3904C5CD29}" type="pres">
      <dgm:prSet presAssocID="{AE93B19E-4C9E-4383-B578-11C6308B8F05}" presName="sibTrans" presStyleCnt="0"/>
      <dgm:spPr/>
    </dgm:pt>
    <dgm:pt modelId="{AF6A021E-6BAD-4857-B4F7-937D1448B4E6}" type="pres">
      <dgm:prSet presAssocID="{5FE165F0-5932-460B-A2B4-51DD37093561}" presName="compNode" presStyleCnt="0"/>
      <dgm:spPr/>
    </dgm:pt>
    <dgm:pt modelId="{24FBA317-52CB-4394-8E89-2A70F042877A}" type="pres">
      <dgm:prSet presAssocID="{5FE165F0-5932-460B-A2B4-51DD37093561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r"/>
        </a:ext>
      </dgm:extLst>
    </dgm:pt>
    <dgm:pt modelId="{D727C964-7AF7-4084-9A13-A467F3BAB202}" type="pres">
      <dgm:prSet presAssocID="{5FE165F0-5932-460B-A2B4-51DD37093561}" presName="spaceRect" presStyleCnt="0"/>
      <dgm:spPr/>
    </dgm:pt>
    <dgm:pt modelId="{3C7FFE45-F666-46BF-A6D3-D0F5069F5EA1}" type="pres">
      <dgm:prSet presAssocID="{5FE165F0-5932-460B-A2B4-51DD37093561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C7B5D05-6A1D-42F5-AEB4-8B43823FDE1F}" type="presOf" srcId="{2CEAB7FF-8E56-49A3-B0D8-64718E078169}" destId="{2BAF0343-548D-4A66-9A2F-241458B3685F}" srcOrd="0" destOrd="0" presId="urn:microsoft.com/office/officeart/2018/2/layout/IconLabelList"/>
    <dgm:cxn modelId="{82BEE709-E799-4A90-A7BC-DFC3361D83DF}" srcId="{B1A5DA3F-AD28-48EA-807A-29863DF057DA}" destId="{1276525E-D201-42E5-8A04-6B867694EFD0}" srcOrd="2" destOrd="0" parTransId="{6EA59758-6E20-4078-9F62-D2FDF8282629}" sibTransId="{7CB64269-9877-4D68-AF8C-7609184A4BBB}"/>
    <dgm:cxn modelId="{2A3B1411-8D84-4C0D-9BDD-40FD40146DEC}" type="presOf" srcId="{E6A9E140-BEF4-45A8-BA19-E20AF284090A}" destId="{516A33C6-0B87-4D9D-B2C8-3266A16E3EC5}" srcOrd="0" destOrd="0" presId="urn:microsoft.com/office/officeart/2018/2/layout/IconLabelList"/>
    <dgm:cxn modelId="{E5347116-354F-4BB1-8897-52D53A8D5862}" type="presOf" srcId="{1276525E-D201-42E5-8A04-6B867694EFD0}" destId="{12D821BF-7E25-4122-B01E-36A607B4A2E9}" srcOrd="0" destOrd="0" presId="urn:microsoft.com/office/officeart/2018/2/layout/IconLabelList"/>
    <dgm:cxn modelId="{C2DD365B-0085-45E8-85CE-05C3B4A43253}" type="presOf" srcId="{583C7FE5-EDE3-4484-9C43-B579FF9724A6}" destId="{87EAAC76-546A-46F9-81C2-9B378DE7A7EB}" srcOrd="0" destOrd="0" presId="urn:microsoft.com/office/officeart/2018/2/layout/IconLabelList"/>
    <dgm:cxn modelId="{523E9F91-451A-4A38-B8A2-099EAE8EE71E}" srcId="{B1A5DA3F-AD28-48EA-807A-29863DF057DA}" destId="{583C7FE5-EDE3-4484-9C43-B579FF9724A6}" srcOrd="0" destOrd="0" parTransId="{DED55132-B63E-4050-B7A1-06C67A26CF3D}" sibTransId="{AFA3B36B-56DB-41A7-9D89-D3EDDB758F8A}"/>
    <dgm:cxn modelId="{248A8B93-6BC1-478D-8039-D8A2569EC86F}" srcId="{B1A5DA3F-AD28-48EA-807A-29863DF057DA}" destId="{5FE165F0-5932-460B-A2B4-51DD37093561}" srcOrd="4" destOrd="0" parTransId="{43AFD60D-1309-4593-92FF-CBB6410BB6F4}" sibTransId="{8C921DCC-BAC0-4C77-9884-17440A905019}"/>
    <dgm:cxn modelId="{39D376B5-2894-4922-8B74-1EC6FE1AD4C1}" type="presOf" srcId="{5FE165F0-5932-460B-A2B4-51DD37093561}" destId="{3C7FFE45-F666-46BF-A6D3-D0F5069F5EA1}" srcOrd="0" destOrd="0" presId="urn:microsoft.com/office/officeart/2018/2/layout/IconLabelList"/>
    <dgm:cxn modelId="{21B4BDE3-5F2C-4CFE-922C-DA194D9A87AF}" srcId="{B1A5DA3F-AD28-48EA-807A-29863DF057DA}" destId="{E6A9E140-BEF4-45A8-BA19-E20AF284090A}" srcOrd="3" destOrd="0" parTransId="{37451558-735C-48C9-AFAE-CF7CDD99E188}" sibTransId="{AE93B19E-4C9E-4383-B578-11C6308B8F05}"/>
    <dgm:cxn modelId="{057993F0-25B7-4C20-A1B0-0BD71FE2FC89}" type="presOf" srcId="{B1A5DA3F-AD28-48EA-807A-29863DF057DA}" destId="{3C71C49F-EDF3-4309-B18C-E49CAAD8A4DE}" srcOrd="0" destOrd="0" presId="urn:microsoft.com/office/officeart/2018/2/layout/IconLabelList"/>
    <dgm:cxn modelId="{FAA3FDF7-5A3A-49C7-AE1B-D4975BA65E34}" srcId="{B1A5DA3F-AD28-48EA-807A-29863DF057DA}" destId="{2CEAB7FF-8E56-49A3-B0D8-64718E078169}" srcOrd="1" destOrd="0" parTransId="{651BF6B4-36DA-4ECA-9264-4016E1E45358}" sibTransId="{3B2D169D-19AB-46AE-8ACC-15A73B8E8F23}"/>
    <dgm:cxn modelId="{224338A2-2527-4340-A8B1-E661D367BE29}" type="presParOf" srcId="{3C71C49F-EDF3-4309-B18C-E49CAAD8A4DE}" destId="{60149B89-3ECE-43A1-872B-4F1B0158F029}" srcOrd="0" destOrd="0" presId="urn:microsoft.com/office/officeart/2018/2/layout/IconLabelList"/>
    <dgm:cxn modelId="{4A44AEE3-097B-4163-A4E1-559742F61271}" type="presParOf" srcId="{60149B89-3ECE-43A1-872B-4F1B0158F029}" destId="{79A1C6FB-CE10-4D2E-85C2-9C045115F3C2}" srcOrd="0" destOrd="0" presId="urn:microsoft.com/office/officeart/2018/2/layout/IconLabelList"/>
    <dgm:cxn modelId="{2BFE34A8-9B57-4A5F-98EB-E4045B2124FF}" type="presParOf" srcId="{60149B89-3ECE-43A1-872B-4F1B0158F029}" destId="{2B31D906-99F8-4025-8C63-5CA2B4768546}" srcOrd="1" destOrd="0" presId="urn:microsoft.com/office/officeart/2018/2/layout/IconLabelList"/>
    <dgm:cxn modelId="{83B70CE6-D5E4-46DE-B30D-2758CBB72576}" type="presParOf" srcId="{60149B89-3ECE-43A1-872B-4F1B0158F029}" destId="{87EAAC76-546A-46F9-81C2-9B378DE7A7EB}" srcOrd="2" destOrd="0" presId="urn:microsoft.com/office/officeart/2018/2/layout/IconLabelList"/>
    <dgm:cxn modelId="{B7F82062-DF14-4911-B936-F5BF63018C2A}" type="presParOf" srcId="{3C71C49F-EDF3-4309-B18C-E49CAAD8A4DE}" destId="{FBE7BF03-9CE1-48B8-AB63-5BFBD746F099}" srcOrd="1" destOrd="0" presId="urn:microsoft.com/office/officeart/2018/2/layout/IconLabelList"/>
    <dgm:cxn modelId="{712AA5A2-D6AB-4689-9378-4C26EA0A40BE}" type="presParOf" srcId="{3C71C49F-EDF3-4309-B18C-E49CAAD8A4DE}" destId="{DA74C0B5-73B0-4EA7-9EB2-9CDAAEC1C7CE}" srcOrd="2" destOrd="0" presId="urn:microsoft.com/office/officeart/2018/2/layout/IconLabelList"/>
    <dgm:cxn modelId="{EB4FE4EF-37D7-4452-861D-1B653270DB65}" type="presParOf" srcId="{DA74C0B5-73B0-4EA7-9EB2-9CDAAEC1C7CE}" destId="{BCFE2F48-3DDA-4EAB-8DDA-C749A9488776}" srcOrd="0" destOrd="0" presId="urn:microsoft.com/office/officeart/2018/2/layout/IconLabelList"/>
    <dgm:cxn modelId="{C964F7E7-594C-4BE2-B8FD-7DD4A3991A72}" type="presParOf" srcId="{DA74C0B5-73B0-4EA7-9EB2-9CDAAEC1C7CE}" destId="{7D897D12-1EF2-49D9-9FEE-48C300716D44}" srcOrd="1" destOrd="0" presId="urn:microsoft.com/office/officeart/2018/2/layout/IconLabelList"/>
    <dgm:cxn modelId="{20BFBC59-5BAA-4A56-AAFE-3C5644036699}" type="presParOf" srcId="{DA74C0B5-73B0-4EA7-9EB2-9CDAAEC1C7CE}" destId="{2BAF0343-548D-4A66-9A2F-241458B3685F}" srcOrd="2" destOrd="0" presId="urn:microsoft.com/office/officeart/2018/2/layout/IconLabelList"/>
    <dgm:cxn modelId="{ECF03927-59D4-4C6A-898A-3700204CD974}" type="presParOf" srcId="{3C71C49F-EDF3-4309-B18C-E49CAAD8A4DE}" destId="{073159E2-0DBB-46E8-B218-542C4C6A4ED6}" srcOrd="3" destOrd="0" presId="urn:microsoft.com/office/officeart/2018/2/layout/IconLabelList"/>
    <dgm:cxn modelId="{3537E3E3-D5B4-4D0E-B0FC-2DBA407CEF08}" type="presParOf" srcId="{3C71C49F-EDF3-4309-B18C-E49CAAD8A4DE}" destId="{DD2A982C-3497-47EC-8356-0AEDB19820B4}" srcOrd="4" destOrd="0" presId="urn:microsoft.com/office/officeart/2018/2/layout/IconLabelList"/>
    <dgm:cxn modelId="{4E95D88F-8E74-4233-B10C-6B84288E2770}" type="presParOf" srcId="{DD2A982C-3497-47EC-8356-0AEDB19820B4}" destId="{FE957487-F4AE-4CB8-A9A1-3BAFD217F7C6}" srcOrd="0" destOrd="0" presId="urn:microsoft.com/office/officeart/2018/2/layout/IconLabelList"/>
    <dgm:cxn modelId="{FED2470B-C711-4668-8AC0-49BB7C28C582}" type="presParOf" srcId="{DD2A982C-3497-47EC-8356-0AEDB19820B4}" destId="{726E27BE-E0CC-4417-814F-9B5F9DD722EB}" srcOrd="1" destOrd="0" presId="urn:microsoft.com/office/officeart/2018/2/layout/IconLabelList"/>
    <dgm:cxn modelId="{59D4DB3E-CA48-4365-AEF0-F24E704239AF}" type="presParOf" srcId="{DD2A982C-3497-47EC-8356-0AEDB19820B4}" destId="{12D821BF-7E25-4122-B01E-36A607B4A2E9}" srcOrd="2" destOrd="0" presId="urn:microsoft.com/office/officeart/2018/2/layout/IconLabelList"/>
    <dgm:cxn modelId="{BEF4369F-8523-4C73-B59A-2F0B3E18EDA1}" type="presParOf" srcId="{3C71C49F-EDF3-4309-B18C-E49CAAD8A4DE}" destId="{26F37D61-15C8-40AC-A1B3-2BE9F94F64A8}" srcOrd="5" destOrd="0" presId="urn:microsoft.com/office/officeart/2018/2/layout/IconLabelList"/>
    <dgm:cxn modelId="{87322B99-CF7A-4D40-83BE-B476DE87AC4E}" type="presParOf" srcId="{3C71C49F-EDF3-4309-B18C-E49CAAD8A4DE}" destId="{35CC2D6B-9A7D-4898-BF6C-465F9EC60F1F}" srcOrd="6" destOrd="0" presId="urn:microsoft.com/office/officeart/2018/2/layout/IconLabelList"/>
    <dgm:cxn modelId="{DE3BAF7F-42B2-45BF-88E1-C943D1350F54}" type="presParOf" srcId="{35CC2D6B-9A7D-4898-BF6C-465F9EC60F1F}" destId="{7A5ABDFC-90EC-469D-B82E-19484084D77E}" srcOrd="0" destOrd="0" presId="urn:microsoft.com/office/officeart/2018/2/layout/IconLabelList"/>
    <dgm:cxn modelId="{7DFB7E21-83BE-4F50-96FA-6DBAC58BE0E9}" type="presParOf" srcId="{35CC2D6B-9A7D-4898-BF6C-465F9EC60F1F}" destId="{16D5CD94-3CA4-4C4F-BB1E-2E0F48C96764}" srcOrd="1" destOrd="0" presId="urn:microsoft.com/office/officeart/2018/2/layout/IconLabelList"/>
    <dgm:cxn modelId="{A551D3A0-92DE-46CC-9EDD-8823C0E2B1EC}" type="presParOf" srcId="{35CC2D6B-9A7D-4898-BF6C-465F9EC60F1F}" destId="{516A33C6-0B87-4D9D-B2C8-3266A16E3EC5}" srcOrd="2" destOrd="0" presId="urn:microsoft.com/office/officeart/2018/2/layout/IconLabelList"/>
    <dgm:cxn modelId="{65988C00-8832-4231-B33D-E6A0DBDB02AC}" type="presParOf" srcId="{3C71C49F-EDF3-4309-B18C-E49CAAD8A4DE}" destId="{5BF3FCE4-8743-48E9-81E5-AF3904C5CD29}" srcOrd="7" destOrd="0" presId="urn:microsoft.com/office/officeart/2018/2/layout/IconLabelList"/>
    <dgm:cxn modelId="{3DAA2D2B-E999-4DEB-B2F3-922C55025684}" type="presParOf" srcId="{3C71C49F-EDF3-4309-B18C-E49CAAD8A4DE}" destId="{AF6A021E-6BAD-4857-B4F7-937D1448B4E6}" srcOrd="8" destOrd="0" presId="urn:microsoft.com/office/officeart/2018/2/layout/IconLabelList"/>
    <dgm:cxn modelId="{3A299CFD-AF39-4769-AFCC-53007D1A2B79}" type="presParOf" srcId="{AF6A021E-6BAD-4857-B4F7-937D1448B4E6}" destId="{24FBA317-52CB-4394-8E89-2A70F042877A}" srcOrd="0" destOrd="0" presId="urn:microsoft.com/office/officeart/2018/2/layout/IconLabelList"/>
    <dgm:cxn modelId="{DE5B0BB7-365F-42EA-8AD2-8D176779BA0B}" type="presParOf" srcId="{AF6A021E-6BAD-4857-B4F7-937D1448B4E6}" destId="{D727C964-7AF7-4084-9A13-A467F3BAB202}" srcOrd="1" destOrd="0" presId="urn:microsoft.com/office/officeart/2018/2/layout/IconLabelList"/>
    <dgm:cxn modelId="{B4B405BB-7CC3-4FE1-A451-55BAD7F2C7E7}" type="presParOf" srcId="{AF6A021E-6BAD-4857-B4F7-937D1448B4E6}" destId="{3C7FFE45-F666-46BF-A6D3-D0F5069F5EA1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7C9F519-D4FC-4D0A-9B8D-9296655B389E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C293DAD-882A-46FC-91BE-6E72C6C9B433}">
      <dgm:prSet/>
      <dgm:spPr/>
      <dgm:t>
        <a:bodyPr/>
        <a:lstStyle/>
        <a:p>
          <a:r>
            <a:rPr lang="en-US" b="0" i="0"/>
            <a:t>Helps you schedule games.</a:t>
          </a:r>
          <a:endParaRPr lang="en-US"/>
        </a:p>
      </dgm:t>
    </dgm:pt>
    <dgm:pt modelId="{40DF3361-1F8A-4B68-AF00-AFA29DAC49A3}" type="parTrans" cxnId="{63C5D63C-5F9B-4EF3-AFB5-65765BBFFA6D}">
      <dgm:prSet/>
      <dgm:spPr/>
      <dgm:t>
        <a:bodyPr/>
        <a:lstStyle/>
        <a:p>
          <a:endParaRPr lang="en-US"/>
        </a:p>
      </dgm:t>
    </dgm:pt>
    <dgm:pt modelId="{17489914-F51A-472C-8C69-86D3CE324F95}" type="sibTrans" cxnId="{63C5D63C-5F9B-4EF3-AFB5-65765BBFFA6D}">
      <dgm:prSet/>
      <dgm:spPr/>
      <dgm:t>
        <a:bodyPr/>
        <a:lstStyle/>
        <a:p>
          <a:endParaRPr lang="en-US"/>
        </a:p>
      </dgm:t>
    </dgm:pt>
    <dgm:pt modelId="{BCD838BF-AB7A-410A-B33E-502CF32B6BE9}">
      <dgm:prSet/>
      <dgm:spPr/>
      <dgm:t>
        <a:bodyPr/>
        <a:lstStyle/>
        <a:p>
          <a:r>
            <a:rPr lang="en-US" b="0" i="0"/>
            <a:t>Gives the teams and fans a clearer picture of when and where the games will be.</a:t>
          </a:r>
          <a:endParaRPr lang="en-US"/>
        </a:p>
      </dgm:t>
    </dgm:pt>
    <dgm:pt modelId="{43B01C33-A08E-4648-86C2-10B95648417E}" type="parTrans" cxnId="{795619E0-9416-4618-9B02-124DE70C5231}">
      <dgm:prSet/>
      <dgm:spPr/>
      <dgm:t>
        <a:bodyPr/>
        <a:lstStyle/>
        <a:p>
          <a:endParaRPr lang="en-US"/>
        </a:p>
      </dgm:t>
    </dgm:pt>
    <dgm:pt modelId="{EF46D678-B867-483E-98ED-AA6655BDE976}" type="sibTrans" cxnId="{795619E0-9416-4618-9B02-124DE70C5231}">
      <dgm:prSet/>
      <dgm:spPr/>
      <dgm:t>
        <a:bodyPr/>
        <a:lstStyle/>
        <a:p>
          <a:endParaRPr lang="en-US"/>
        </a:p>
      </dgm:t>
    </dgm:pt>
    <dgm:pt modelId="{D8BE9D2D-9BF2-4916-BEB0-08E59A87C570}">
      <dgm:prSet/>
      <dgm:spPr/>
      <dgm:t>
        <a:bodyPr/>
        <a:lstStyle/>
        <a:p>
          <a:r>
            <a:rPr lang="en-US" b="0" i="0"/>
            <a:t>Puts up a readily available schedule for teams to look at without confusion.</a:t>
          </a:r>
          <a:endParaRPr lang="en-US"/>
        </a:p>
      </dgm:t>
    </dgm:pt>
    <dgm:pt modelId="{BA7ED8D5-B975-496E-9827-DDD7AC648A06}" type="parTrans" cxnId="{AF3A74AD-5C6A-4B7C-BFDE-840EFB434510}">
      <dgm:prSet/>
      <dgm:spPr/>
      <dgm:t>
        <a:bodyPr/>
        <a:lstStyle/>
        <a:p>
          <a:endParaRPr lang="en-US"/>
        </a:p>
      </dgm:t>
    </dgm:pt>
    <dgm:pt modelId="{2904DDD1-73EE-4433-8060-6CC8EDDBBCC8}" type="sibTrans" cxnId="{AF3A74AD-5C6A-4B7C-BFDE-840EFB434510}">
      <dgm:prSet/>
      <dgm:spPr/>
      <dgm:t>
        <a:bodyPr/>
        <a:lstStyle/>
        <a:p>
          <a:endParaRPr lang="en-US"/>
        </a:p>
      </dgm:t>
    </dgm:pt>
    <dgm:pt modelId="{EA08F971-B488-4A35-830F-D7091A0C2C68}" type="pres">
      <dgm:prSet presAssocID="{87C9F519-D4FC-4D0A-9B8D-9296655B389E}" presName="root" presStyleCnt="0">
        <dgm:presLayoutVars>
          <dgm:dir/>
          <dgm:resizeHandles val="exact"/>
        </dgm:presLayoutVars>
      </dgm:prSet>
      <dgm:spPr/>
    </dgm:pt>
    <dgm:pt modelId="{DD329399-CCAC-47EA-8383-A3319480FB7D}" type="pres">
      <dgm:prSet presAssocID="{7C293DAD-882A-46FC-91BE-6E72C6C9B433}" presName="compNode" presStyleCnt="0"/>
      <dgm:spPr/>
    </dgm:pt>
    <dgm:pt modelId="{58C46C72-15E4-442E-AB2B-43E377D54AE2}" type="pres">
      <dgm:prSet presAssocID="{7C293DAD-882A-46FC-91BE-6E72C6C9B43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ought bubble"/>
        </a:ext>
      </dgm:extLst>
    </dgm:pt>
    <dgm:pt modelId="{01BA6C2E-A39F-42B9-A8F6-488420F78171}" type="pres">
      <dgm:prSet presAssocID="{7C293DAD-882A-46FC-91BE-6E72C6C9B433}" presName="spaceRect" presStyleCnt="0"/>
      <dgm:spPr/>
    </dgm:pt>
    <dgm:pt modelId="{FBDFAB7E-6A85-43B3-ABC2-7CB45A0042CD}" type="pres">
      <dgm:prSet presAssocID="{7C293DAD-882A-46FC-91BE-6E72C6C9B433}" presName="textRect" presStyleLbl="revTx" presStyleIdx="0" presStyleCnt="3">
        <dgm:presLayoutVars>
          <dgm:chMax val="1"/>
          <dgm:chPref val="1"/>
        </dgm:presLayoutVars>
      </dgm:prSet>
      <dgm:spPr/>
    </dgm:pt>
    <dgm:pt modelId="{2AEA90D0-C168-44AB-9D56-7A8E8F77A5D1}" type="pres">
      <dgm:prSet presAssocID="{17489914-F51A-472C-8C69-86D3CE324F95}" presName="sibTrans" presStyleCnt="0"/>
      <dgm:spPr/>
    </dgm:pt>
    <dgm:pt modelId="{0A4B3CAF-5339-446E-A279-823EC299C2D5}" type="pres">
      <dgm:prSet presAssocID="{BCD838BF-AB7A-410A-B33E-502CF32B6BE9}" presName="compNode" presStyleCnt="0"/>
      <dgm:spPr/>
    </dgm:pt>
    <dgm:pt modelId="{ABC1A4C1-4318-43A2-A4B8-9F09D1B0E34B}" type="pres">
      <dgm:prSet presAssocID="{BCD838BF-AB7A-410A-B33E-502CF32B6B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1CA8CCB-1225-459B-AE7E-D27435A64C2C}" type="pres">
      <dgm:prSet presAssocID="{BCD838BF-AB7A-410A-B33E-502CF32B6BE9}" presName="spaceRect" presStyleCnt="0"/>
      <dgm:spPr/>
    </dgm:pt>
    <dgm:pt modelId="{BC2DA7BA-7D64-4BFE-83D1-C6F182879B25}" type="pres">
      <dgm:prSet presAssocID="{BCD838BF-AB7A-410A-B33E-502CF32B6BE9}" presName="textRect" presStyleLbl="revTx" presStyleIdx="1" presStyleCnt="3">
        <dgm:presLayoutVars>
          <dgm:chMax val="1"/>
          <dgm:chPref val="1"/>
        </dgm:presLayoutVars>
      </dgm:prSet>
      <dgm:spPr/>
    </dgm:pt>
    <dgm:pt modelId="{2965616D-9711-474A-BE31-9F8104B71C3C}" type="pres">
      <dgm:prSet presAssocID="{EF46D678-B867-483E-98ED-AA6655BDE976}" presName="sibTrans" presStyleCnt="0"/>
      <dgm:spPr/>
    </dgm:pt>
    <dgm:pt modelId="{3FAD6094-CC56-4703-9C72-6CD44DEE1A8C}" type="pres">
      <dgm:prSet presAssocID="{D8BE9D2D-9BF2-4916-BEB0-08E59A87C570}" presName="compNode" presStyleCnt="0"/>
      <dgm:spPr/>
    </dgm:pt>
    <dgm:pt modelId="{F87A111B-D01A-445D-A9A1-461FC87C0E06}" type="pres">
      <dgm:prSet presAssocID="{D8BE9D2D-9BF2-4916-BEB0-08E59A87C57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9E2350C-6739-49AE-88F2-8E196FBBEF7D}" type="pres">
      <dgm:prSet presAssocID="{D8BE9D2D-9BF2-4916-BEB0-08E59A87C570}" presName="spaceRect" presStyleCnt="0"/>
      <dgm:spPr/>
    </dgm:pt>
    <dgm:pt modelId="{C9F9B1FB-DEEE-483F-A6CF-9920C3CF7D94}" type="pres">
      <dgm:prSet presAssocID="{D8BE9D2D-9BF2-4916-BEB0-08E59A87C57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F8E601F-D8D9-46D3-9FE4-6D7C0CFDAFB3}" type="presOf" srcId="{87C9F519-D4FC-4D0A-9B8D-9296655B389E}" destId="{EA08F971-B488-4A35-830F-D7091A0C2C68}" srcOrd="0" destOrd="0" presId="urn:microsoft.com/office/officeart/2018/2/layout/IconLabelList"/>
    <dgm:cxn modelId="{63C5D63C-5F9B-4EF3-AFB5-65765BBFFA6D}" srcId="{87C9F519-D4FC-4D0A-9B8D-9296655B389E}" destId="{7C293DAD-882A-46FC-91BE-6E72C6C9B433}" srcOrd="0" destOrd="0" parTransId="{40DF3361-1F8A-4B68-AF00-AFA29DAC49A3}" sibTransId="{17489914-F51A-472C-8C69-86D3CE324F95}"/>
    <dgm:cxn modelId="{BE57125B-6A16-4CDD-B455-178935663BBB}" type="presOf" srcId="{D8BE9D2D-9BF2-4916-BEB0-08E59A87C570}" destId="{C9F9B1FB-DEEE-483F-A6CF-9920C3CF7D94}" srcOrd="0" destOrd="0" presId="urn:microsoft.com/office/officeart/2018/2/layout/IconLabelList"/>
    <dgm:cxn modelId="{FE364747-D775-40ED-AE37-2271B2717552}" type="presOf" srcId="{BCD838BF-AB7A-410A-B33E-502CF32B6BE9}" destId="{BC2DA7BA-7D64-4BFE-83D1-C6F182879B25}" srcOrd="0" destOrd="0" presId="urn:microsoft.com/office/officeart/2018/2/layout/IconLabelList"/>
    <dgm:cxn modelId="{6617C66D-0768-4D5D-98D8-F5D5DD54FFD5}" type="presOf" srcId="{7C293DAD-882A-46FC-91BE-6E72C6C9B433}" destId="{FBDFAB7E-6A85-43B3-ABC2-7CB45A0042CD}" srcOrd="0" destOrd="0" presId="urn:microsoft.com/office/officeart/2018/2/layout/IconLabelList"/>
    <dgm:cxn modelId="{AF3A74AD-5C6A-4B7C-BFDE-840EFB434510}" srcId="{87C9F519-D4FC-4D0A-9B8D-9296655B389E}" destId="{D8BE9D2D-9BF2-4916-BEB0-08E59A87C570}" srcOrd="2" destOrd="0" parTransId="{BA7ED8D5-B975-496E-9827-DDD7AC648A06}" sibTransId="{2904DDD1-73EE-4433-8060-6CC8EDDBBCC8}"/>
    <dgm:cxn modelId="{795619E0-9416-4618-9B02-124DE70C5231}" srcId="{87C9F519-D4FC-4D0A-9B8D-9296655B389E}" destId="{BCD838BF-AB7A-410A-B33E-502CF32B6BE9}" srcOrd="1" destOrd="0" parTransId="{43B01C33-A08E-4648-86C2-10B95648417E}" sibTransId="{EF46D678-B867-483E-98ED-AA6655BDE976}"/>
    <dgm:cxn modelId="{00B8709A-749B-471E-83A2-71C8609E4531}" type="presParOf" srcId="{EA08F971-B488-4A35-830F-D7091A0C2C68}" destId="{DD329399-CCAC-47EA-8383-A3319480FB7D}" srcOrd="0" destOrd="0" presId="urn:microsoft.com/office/officeart/2018/2/layout/IconLabelList"/>
    <dgm:cxn modelId="{6C270DA0-C1B4-476C-B3CD-791908A52373}" type="presParOf" srcId="{DD329399-CCAC-47EA-8383-A3319480FB7D}" destId="{58C46C72-15E4-442E-AB2B-43E377D54AE2}" srcOrd="0" destOrd="0" presId="urn:microsoft.com/office/officeart/2018/2/layout/IconLabelList"/>
    <dgm:cxn modelId="{A268616F-D11C-4DCC-B98F-13E65D1A2A6F}" type="presParOf" srcId="{DD329399-CCAC-47EA-8383-A3319480FB7D}" destId="{01BA6C2E-A39F-42B9-A8F6-488420F78171}" srcOrd="1" destOrd="0" presId="urn:microsoft.com/office/officeart/2018/2/layout/IconLabelList"/>
    <dgm:cxn modelId="{65A955AB-AEAF-4766-BCE5-F652D42C95A2}" type="presParOf" srcId="{DD329399-CCAC-47EA-8383-A3319480FB7D}" destId="{FBDFAB7E-6A85-43B3-ABC2-7CB45A0042CD}" srcOrd="2" destOrd="0" presId="urn:microsoft.com/office/officeart/2018/2/layout/IconLabelList"/>
    <dgm:cxn modelId="{2DD9CB91-FD45-47A2-A7C7-A4433F007567}" type="presParOf" srcId="{EA08F971-B488-4A35-830F-D7091A0C2C68}" destId="{2AEA90D0-C168-44AB-9D56-7A8E8F77A5D1}" srcOrd="1" destOrd="0" presId="urn:microsoft.com/office/officeart/2018/2/layout/IconLabelList"/>
    <dgm:cxn modelId="{32CA8009-23B9-4E9E-9F58-FEE33E46987C}" type="presParOf" srcId="{EA08F971-B488-4A35-830F-D7091A0C2C68}" destId="{0A4B3CAF-5339-446E-A279-823EC299C2D5}" srcOrd="2" destOrd="0" presId="urn:microsoft.com/office/officeart/2018/2/layout/IconLabelList"/>
    <dgm:cxn modelId="{935738C5-AC05-4057-A427-1795493C4A0C}" type="presParOf" srcId="{0A4B3CAF-5339-446E-A279-823EC299C2D5}" destId="{ABC1A4C1-4318-43A2-A4B8-9F09D1B0E34B}" srcOrd="0" destOrd="0" presId="urn:microsoft.com/office/officeart/2018/2/layout/IconLabelList"/>
    <dgm:cxn modelId="{6CAA8B45-BC15-4750-8138-4DEB6CDCC1FF}" type="presParOf" srcId="{0A4B3CAF-5339-446E-A279-823EC299C2D5}" destId="{21CA8CCB-1225-459B-AE7E-D27435A64C2C}" srcOrd="1" destOrd="0" presId="urn:microsoft.com/office/officeart/2018/2/layout/IconLabelList"/>
    <dgm:cxn modelId="{28088DF8-9DAB-4F4A-A188-3EA59B9FCAF4}" type="presParOf" srcId="{0A4B3CAF-5339-446E-A279-823EC299C2D5}" destId="{BC2DA7BA-7D64-4BFE-83D1-C6F182879B25}" srcOrd="2" destOrd="0" presId="urn:microsoft.com/office/officeart/2018/2/layout/IconLabelList"/>
    <dgm:cxn modelId="{3FF684DE-BF45-4529-892E-BC74823FB3CE}" type="presParOf" srcId="{EA08F971-B488-4A35-830F-D7091A0C2C68}" destId="{2965616D-9711-474A-BE31-9F8104B71C3C}" srcOrd="3" destOrd="0" presId="urn:microsoft.com/office/officeart/2018/2/layout/IconLabelList"/>
    <dgm:cxn modelId="{8F074AD0-E041-4047-8B9F-ECCA3655287A}" type="presParOf" srcId="{EA08F971-B488-4A35-830F-D7091A0C2C68}" destId="{3FAD6094-CC56-4703-9C72-6CD44DEE1A8C}" srcOrd="4" destOrd="0" presId="urn:microsoft.com/office/officeart/2018/2/layout/IconLabelList"/>
    <dgm:cxn modelId="{C4A53355-5A52-4327-8F2A-211047029DF7}" type="presParOf" srcId="{3FAD6094-CC56-4703-9C72-6CD44DEE1A8C}" destId="{F87A111B-D01A-445D-A9A1-461FC87C0E06}" srcOrd="0" destOrd="0" presId="urn:microsoft.com/office/officeart/2018/2/layout/IconLabelList"/>
    <dgm:cxn modelId="{ED04EF88-D78C-4E17-B47B-DFB55BEEA78D}" type="presParOf" srcId="{3FAD6094-CC56-4703-9C72-6CD44DEE1A8C}" destId="{59E2350C-6739-49AE-88F2-8E196FBBEF7D}" srcOrd="1" destOrd="0" presId="urn:microsoft.com/office/officeart/2018/2/layout/IconLabelList"/>
    <dgm:cxn modelId="{999E4872-F3C8-4B55-B93A-7F84AD8AB47F}" type="presParOf" srcId="{3FAD6094-CC56-4703-9C72-6CD44DEE1A8C}" destId="{C9F9B1FB-DEEE-483F-A6CF-9920C3CF7D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C8C0715-1DA4-4C02-8D89-6EFDF59A670F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704EE60-EFB8-42E5-868F-26912A60543A}">
      <dgm:prSet/>
      <dgm:spPr/>
      <dgm:t>
        <a:bodyPr/>
        <a:lstStyle/>
        <a:p>
          <a:r>
            <a:rPr lang="en-US"/>
            <a:t>Allows you to pay the registration with ease.</a:t>
          </a:r>
        </a:p>
      </dgm:t>
    </dgm:pt>
    <dgm:pt modelId="{68FA4034-C9A0-4287-9E0D-CBFEFE4335C9}" type="parTrans" cxnId="{8B48CE12-5B1D-442B-B8AA-0DC7E9FE53C7}">
      <dgm:prSet/>
      <dgm:spPr/>
      <dgm:t>
        <a:bodyPr/>
        <a:lstStyle/>
        <a:p>
          <a:endParaRPr lang="en-US"/>
        </a:p>
      </dgm:t>
    </dgm:pt>
    <dgm:pt modelId="{2FAF739D-C206-452A-B601-A8238F34DF85}" type="sibTrans" cxnId="{8B48CE12-5B1D-442B-B8AA-0DC7E9FE53C7}">
      <dgm:prSet/>
      <dgm:spPr/>
      <dgm:t>
        <a:bodyPr/>
        <a:lstStyle/>
        <a:p>
          <a:endParaRPr lang="en-US"/>
        </a:p>
      </dgm:t>
    </dgm:pt>
    <dgm:pt modelId="{6D5B7BEF-2BA7-4FDE-BE3D-8D80CFA1DBF0}">
      <dgm:prSet/>
      <dgm:spPr/>
      <dgm:t>
        <a:bodyPr/>
        <a:lstStyle/>
        <a:p>
          <a:r>
            <a:rPr lang="en-US"/>
            <a:t>Eliminates the hustle bustle of collecting registration from each and every team player.</a:t>
          </a:r>
        </a:p>
      </dgm:t>
    </dgm:pt>
    <dgm:pt modelId="{6BC7EB54-B44C-4590-93A2-09DD4CF87625}" type="parTrans" cxnId="{D672C700-7929-4BD4-A879-C24CEAA9B160}">
      <dgm:prSet/>
      <dgm:spPr/>
      <dgm:t>
        <a:bodyPr/>
        <a:lstStyle/>
        <a:p>
          <a:endParaRPr lang="en-US"/>
        </a:p>
      </dgm:t>
    </dgm:pt>
    <dgm:pt modelId="{6FA7CAC2-B2BB-4EC2-B823-9504EA93355C}" type="sibTrans" cxnId="{D672C700-7929-4BD4-A879-C24CEAA9B160}">
      <dgm:prSet/>
      <dgm:spPr/>
      <dgm:t>
        <a:bodyPr/>
        <a:lstStyle/>
        <a:p>
          <a:endParaRPr lang="en-US"/>
        </a:p>
      </dgm:t>
    </dgm:pt>
    <dgm:pt modelId="{E272A289-641B-4FF9-AA00-6AFF59EE5CB1}">
      <dgm:prSet/>
      <dgm:spPr/>
      <dgm:t>
        <a:bodyPr/>
        <a:lstStyle/>
        <a:p>
          <a:r>
            <a:rPr lang="en-US"/>
            <a:t>Provides an efficient platform for players to pay upfront. </a:t>
          </a:r>
        </a:p>
      </dgm:t>
    </dgm:pt>
    <dgm:pt modelId="{9F18A40E-7481-4C4F-AEAF-FB24DDFA394E}" type="parTrans" cxnId="{E3B02B8C-3DA4-473C-8FD6-350BA7C0F3B1}">
      <dgm:prSet/>
      <dgm:spPr/>
      <dgm:t>
        <a:bodyPr/>
        <a:lstStyle/>
        <a:p>
          <a:endParaRPr lang="en-US"/>
        </a:p>
      </dgm:t>
    </dgm:pt>
    <dgm:pt modelId="{EE6C14EF-BE15-4193-B6D4-3B4E6763EA07}" type="sibTrans" cxnId="{E3B02B8C-3DA4-473C-8FD6-350BA7C0F3B1}">
      <dgm:prSet/>
      <dgm:spPr/>
      <dgm:t>
        <a:bodyPr/>
        <a:lstStyle/>
        <a:p>
          <a:endParaRPr lang="en-US"/>
        </a:p>
      </dgm:t>
    </dgm:pt>
    <dgm:pt modelId="{C635BCDA-FBAC-4D24-B8AF-463C06B0A1B1}" type="pres">
      <dgm:prSet presAssocID="{DC8C0715-1DA4-4C02-8D89-6EFDF59A670F}" presName="root" presStyleCnt="0">
        <dgm:presLayoutVars>
          <dgm:dir/>
          <dgm:resizeHandles val="exact"/>
        </dgm:presLayoutVars>
      </dgm:prSet>
      <dgm:spPr/>
    </dgm:pt>
    <dgm:pt modelId="{D60D0004-1623-42B5-944A-1F45BA8F35AD}" type="pres">
      <dgm:prSet presAssocID="{5704EE60-EFB8-42E5-868F-26912A60543A}" presName="compNode" presStyleCnt="0"/>
      <dgm:spPr/>
    </dgm:pt>
    <dgm:pt modelId="{B5CDB8B3-0433-47E3-BC0E-F13A2AF05849}" type="pres">
      <dgm:prSet presAssocID="{5704EE60-EFB8-42E5-868F-26912A60543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D6CDB0B8-1631-4B86-8EB3-4AE02F214BEE}" type="pres">
      <dgm:prSet presAssocID="{5704EE60-EFB8-42E5-868F-26912A60543A}" presName="spaceRect" presStyleCnt="0"/>
      <dgm:spPr/>
    </dgm:pt>
    <dgm:pt modelId="{5095D143-5C7A-4DE8-81CB-A16F4D1106FB}" type="pres">
      <dgm:prSet presAssocID="{5704EE60-EFB8-42E5-868F-26912A60543A}" presName="textRect" presStyleLbl="revTx" presStyleIdx="0" presStyleCnt="3">
        <dgm:presLayoutVars>
          <dgm:chMax val="1"/>
          <dgm:chPref val="1"/>
        </dgm:presLayoutVars>
      </dgm:prSet>
      <dgm:spPr/>
    </dgm:pt>
    <dgm:pt modelId="{E3B2DCEC-DC1F-4742-B9F4-E96956CA2C64}" type="pres">
      <dgm:prSet presAssocID="{2FAF739D-C206-452A-B601-A8238F34DF85}" presName="sibTrans" presStyleCnt="0"/>
      <dgm:spPr/>
    </dgm:pt>
    <dgm:pt modelId="{0E142EE8-90AB-4139-9CB8-319FCFBCCC1F}" type="pres">
      <dgm:prSet presAssocID="{6D5B7BEF-2BA7-4FDE-BE3D-8D80CFA1DBF0}" presName="compNode" presStyleCnt="0"/>
      <dgm:spPr/>
    </dgm:pt>
    <dgm:pt modelId="{2CE87CC0-E6B3-4986-BD1E-83AC6E90B960}" type="pres">
      <dgm:prSet presAssocID="{6D5B7BEF-2BA7-4FDE-BE3D-8D80CFA1DBF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78176C8B-D230-4F65-BD5E-F421CA41F7B7}" type="pres">
      <dgm:prSet presAssocID="{6D5B7BEF-2BA7-4FDE-BE3D-8D80CFA1DBF0}" presName="spaceRect" presStyleCnt="0"/>
      <dgm:spPr/>
    </dgm:pt>
    <dgm:pt modelId="{94292D77-9A4D-4504-9547-95AC86F6FD29}" type="pres">
      <dgm:prSet presAssocID="{6D5B7BEF-2BA7-4FDE-BE3D-8D80CFA1DBF0}" presName="textRect" presStyleLbl="revTx" presStyleIdx="1" presStyleCnt="3">
        <dgm:presLayoutVars>
          <dgm:chMax val="1"/>
          <dgm:chPref val="1"/>
        </dgm:presLayoutVars>
      </dgm:prSet>
      <dgm:spPr/>
    </dgm:pt>
    <dgm:pt modelId="{CD65B79A-4E73-4206-9253-3A27EDCA06FF}" type="pres">
      <dgm:prSet presAssocID="{6FA7CAC2-B2BB-4EC2-B823-9504EA93355C}" presName="sibTrans" presStyleCnt="0"/>
      <dgm:spPr/>
    </dgm:pt>
    <dgm:pt modelId="{2C04C1FC-8790-4AE7-8C81-BE18E502A917}" type="pres">
      <dgm:prSet presAssocID="{E272A289-641B-4FF9-AA00-6AFF59EE5CB1}" presName="compNode" presStyleCnt="0"/>
      <dgm:spPr/>
    </dgm:pt>
    <dgm:pt modelId="{42FDB46F-93C2-434A-A3EB-7E126BFE8327}" type="pres">
      <dgm:prSet presAssocID="{E272A289-641B-4FF9-AA00-6AFF59EE5C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CF4441A4-CFCB-4DCC-A2D6-96D387487987}" type="pres">
      <dgm:prSet presAssocID="{E272A289-641B-4FF9-AA00-6AFF59EE5CB1}" presName="spaceRect" presStyleCnt="0"/>
      <dgm:spPr/>
    </dgm:pt>
    <dgm:pt modelId="{B600698C-99FC-4BE5-AF8F-D97833A6587B}" type="pres">
      <dgm:prSet presAssocID="{E272A289-641B-4FF9-AA00-6AFF59EE5CB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672C700-7929-4BD4-A879-C24CEAA9B160}" srcId="{DC8C0715-1DA4-4C02-8D89-6EFDF59A670F}" destId="{6D5B7BEF-2BA7-4FDE-BE3D-8D80CFA1DBF0}" srcOrd="1" destOrd="0" parTransId="{6BC7EB54-B44C-4590-93A2-09DD4CF87625}" sibTransId="{6FA7CAC2-B2BB-4EC2-B823-9504EA93355C}"/>
    <dgm:cxn modelId="{688EF906-C29B-43D5-9BB2-14A31D779D2A}" type="presOf" srcId="{5704EE60-EFB8-42E5-868F-26912A60543A}" destId="{5095D143-5C7A-4DE8-81CB-A16F4D1106FB}" srcOrd="0" destOrd="0" presId="urn:microsoft.com/office/officeart/2018/2/layout/IconLabelList"/>
    <dgm:cxn modelId="{8B48CE12-5B1D-442B-B8AA-0DC7E9FE53C7}" srcId="{DC8C0715-1DA4-4C02-8D89-6EFDF59A670F}" destId="{5704EE60-EFB8-42E5-868F-26912A60543A}" srcOrd="0" destOrd="0" parTransId="{68FA4034-C9A0-4287-9E0D-CBFEFE4335C9}" sibTransId="{2FAF739D-C206-452A-B601-A8238F34DF85}"/>
    <dgm:cxn modelId="{A0C62678-E051-4FE6-A3AC-AB93DBA64EF5}" type="presOf" srcId="{E272A289-641B-4FF9-AA00-6AFF59EE5CB1}" destId="{B600698C-99FC-4BE5-AF8F-D97833A6587B}" srcOrd="0" destOrd="0" presId="urn:microsoft.com/office/officeart/2018/2/layout/IconLabelList"/>
    <dgm:cxn modelId="{FC04C47B-0F19-4D4B-9438-EB37C5560DF6}" type="presOf" srcId="{DC8C0715-1DA4-4C02-8D89-6EFDF59A670F}" destId="{C635BCDA-FBAC-4D24-B8AF-463C06B0A1B1}" srcOrd="0" destOrd="0" presId="urn:microsoft.com/office/officeart/2018/2/layout/IconLabelList"/>
    <dgm:cxn modelId="{9915FE7B-BB29-4DD6-BCA7-AA30EBE08DC4}" type="presOf" srcId="{6D5B7BEF-2BA7-4FDE-BE3D-8D80CFA1DBF0}" destId="{94292D77-9A4D-4504-9547-95AC86F6FD29}" srcOrd="0" destOrd="0" presId="urn:microsoft.com/office/officeart/2018/2/layout/IconLabelList"/>
    <dgm:cxn modelId="{E3B02B8C-3DA4-473C-8FD6-350BA7C0F3B1}" srcId="{DC8C0715-1DA4-4C02-8D89-6EFDF59A670F}" destId="{E272A289-641B-4FF9-AA00-6AFF59EE5CB1}" srcOrd="2" destOrd="0" parTransId="{9F18A40E-7481-4C4F-AEAF-FB24DDFA394E}" sibTransId="{EE6C14EF-BE15-4193-B6D4-3B4E6763EA07}"/>
    <dgm:cxn modelId="{748BB981-115E-4C32-80D6-886AF778B0AB}" type="presParOf" srcId="{C635BCDA-FBAC-4D24-B8AF-463C06B0A1B1}" destId="{D60D0004-1623-42B5-944A-1F45BA8F35AD}" srcOrd="0" destOrd="0" presId="urn:microsoft.com/office/officeart/2018/2/layout/IconLabelList"/>
    <dgm:cxn modelId="{839EFE8C-9489-4074-8AA8-73C5BF0A8AFF}" type="presParOf" srcId="{D60D0004-1623-42B5-944A-1F45BA8F35AD}" destId="{B5CDB8B3-0433-47E3-BC0E-F13A2AF05849}" srcOrd="0" destOrd="0" presId="urn:microsoft.com/office/officeart/2018/2/layout/IconLabelList"/>
    <dgm:cxn modelId="{957125F4-5B17-48AF-8638-3F7509129BAA}" type="presParOf" srcId="{D60D0004-1623-42B5-944A-1F45BA8F35AD}" destId="{D6CDB0B8-1631-4B86-8EB3-4AE02F214BEE}" srcOrd="1" destOrd="0" presId="urn:microsoft.com/office/officeart/2018/2/layout/IconLabelList"/>
    <dgm:cxn modelId="{BB52BBDB-F4B6-4122-A932-2879396D2A91}" type="presParOf" srcId="{D60D0004-1623-42B5-944A-1F45BA8F35AD}" destId="{5095D143-5C7A-4DE8-81CB-A16F4D1106FB}" srcOrd="2" destOrd="0" presId="urn:microsoft.com/office/officeart/2018/2/layout/IconLabelList"/>
    <dgm:cxn modelId="{6598FAB8-C186-448B-8B16-A525703A4178}" type="presParOf" srcId="{C635BCDA-FBAC-4D24-B8AF-463C06B0A1B1}" destId="{E3B2DCEC-DC1F-4742-B9F4-E96956CA2C64}" srcOrd="1" destOrd="0" presId="urn:microsoft.com/office/officeart/2018/2/layout/IconLabelList"/>
    <dgm:cxn modelId="{26AFE2DC-F264-4D44-B818-92AE3D54CD27}" type="presParOf" srcId="{C635BCDA-FBAC-4D24-B8AF-463C06B0A1B1}" destId="{0E142EE8-90AB-4139-9CB8-319FCFBCCC1F}" srcOrd="2" destOrd="0" presId="urn:microsoft.com/office/officeart/2018/2/layout/IconLabelList"/>
    <dgm:cxn modelId="{22619367-664A-4EC0-A6D3-957EB650A18D}" type="presParOf" srcId="{0E142EE8-90AB-4139-9CB8-319FCFBCCC1F}" destId="{2CE87CC0-E6B3-4986-BD1E-83AC6E90B960}" srcOrd="0" destOrd="0" presId="urn:microsoft.com/office/officeart/2018/2/layout/IconLabelList"/>
    <dgm:cxn modelId="{758DFAA0-90E5-4FB4-A842-01DD81E74CF4}" type="presParOf" srcId="{0E142EE8-90AB-4139-9CB8-319FCFBCCC1F}" destId="{78176C8B-D230-4F65-BD5E-F421CA41F7B7}" srcOrd="1" destOrd="0" presId="urn:microsoft.com/office/officeart/2018/2/layout/IconLabelList"/>
    <dgm:cxn modelId="{B249F747-582D-4975-B581-D0695ABAEDAD}" type="presParOf" srcId="{0E142EE8-90AB-4139-9CB8-319FCFBCCC1F}" destId="{94292D77-9A4D-4504-9547-95AC86F6FD29}" srcOrd="2" destOrd="0" presId="urn:microsoft.com/office/officeart/2018/2/layout/IconLabelList"/>
    <dgm:cxn modelId="{F793DC0D-3BB8-4E51-8994-3D2B3715D478}" type="presParOf" srcId="{C635BCDA-FBAC-4D24-B8AF-463C06B0A1B1}" destId="{CD65B79A-4E73-4206-9253-3A27EDCA06FF}" srcOrd="3" destOrd="0" presId="urn:microsoft.com/office/officeart/2018/2/layout/IconLabelList"/>
    <dgm:cxn modelId="{15B438DD-F665-4D0D-8D4E-5A3C8061DDDD}" type="presParOf" srcId="{C635BCDA-FBAC-4D24-B8AF-463C06B0A1B1}" destId="{2C04C1FC-8790-4AE7-8C81-BE18E502A917}" srcOrd="4" destOrd="0" presId="urn:microsoft.com/office/officeart/2018/2/layout/IconLabelList"/>
    <dgm:cxn modelId="{08E25DB1-D01F-4ED4-A3BB-C7DBA1C53732}" type="presParOf" srcId="{2C04C1FC-8790-4AE7-8C81-BE18E502A917}" destId="{42FDB46F-93C2-434A-A3EB-7E126BFE8327}" srcOrd="0" destOrd="0" presId="urn:microsoft.com/office/officeart/2018/2/layout/IconLabelList"/>
    <dgm:cxn modelId="{DDCA85BF-4C4F-4AE5-9E88-0A42D34AA50A}" type="presParOf" srcId="{2C04C1FC-8790-4AE7-8C81-BE18E502A917}" destId="{CF4441A4-CFCB-4DCC-A2D6-96D387487987}" srcOrd="1" destOrd="0" presId="urn:microsoft.com/office/officeart/2018/2/layout/IconLabelList"/>
    <dgm:cxn modelId="{0BCA70D3-F2FE-4C52-B6A8-50AB9AF4EB9A}" type="presParOf" srcId="{2C04C1FC-8790-4AE7-8C81-BE18E502A917}" destId="{B600698C-99FC-4BE5-AF8F-D97833A6587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29D52F-0FB0-4EC7-86B1-6667A59ED901}">
      <dsp:nvSpPr>
        <dsp:cNvPr id="0" name=""/>
        <dsp:cNvSpPr/>
      </dsp:nvSpPr>
      <dsp:spPr>
        <a:xfrm>
          <a:off x="3218232" y="1656418"/>
          <a:ext cx="7080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8045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553788" y="1698445"/>
        <a:ext cx="36932" cy="7386"/>
      </dsp:txXfrm>
    </dsp:sp>
    <dsp:sp modelId="{3E048BB8-B7DF-4531-A06D-D052B7C242ED}">
      <dsp:nvSpPr>
        <dsp:cNvPr id="0" name=""/>
        <dsp:cNvSpPr/>
      </dsp:nvSpPr>
      <dsp:spPr>
        <a:xfrm>
          <a:off x="8531" y="738688"/>
          <a:ext cx="3211500" cy="19269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7366" tIns="165184" rIns="157366" bIns="16518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Sandiegobasketball.com</a:t>
          </a:r>
          <a:endParaRPr lang="en-US" sz="1800" kern="1200" dirty="0"/>
        </a:p>
      </dsp:txBody>
      <dsp:txXfrm>
        <a:off x="8531" y="738688"/>
        <a:ext cx="3211500" cy="1926900"/>
      </dsp:txXfrm>
    </dsp:sp>
    <dsp:sp modelId="{7FA91D04-F09B-40AF-98DC-FC79EF774267}">
      <dsp:nvSpPr>
        <dsp:cNvPr id="0" name=""/>
        <dsp:cNvSpPr/>
      </dsp:nvSpPr>
      <dsp:spPr>
        <a:xfrm>
          <a:off x="7168377" y="1656418"/>
          <a:ext cx="7080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8045" y="45720"/>
              </a:lnTo>
            </a:path>
          </a:pathLst>
        </a:custGeom>
        <a:noFill/>
        <a:ln w="9525" cap="rnd" cmpd="sng" algn="ctr">
          <a:solidFill>
            <a:schemeClr val="accent2">
              <a:hueOff val="-1330735"/>
              <a:satOff val="8216"/>
              <a:lumOff val="-1176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7503934" y="1698445"/>
        <a:ext cx="36932" cy="7386"/>
      </dsp:txXfrm>
    </dsp:sp>
    <dsp:sp modelId="{BEFA684C-1FE0-49FD-B69F-692E52617D29}">
      <dsp:nvSpPr>
        <dsp:cNvPr id="0" name=""/>
        <dsp:cNvSpPr/>
      </dsp:nvSpPr>
      <dsp:spPr>
        <a:xfrm>
          <a:off x="3958677" y="738688"/>
          <a:ext cx="3211500" cy="1926900"/>
        </a:xfrm>
        <a:prstGeom prst="rect">
          <a:avLst/>
        </a:prstGeom>
        <a:solidFill>
          <a:schemeClr val="accent2">
            <a:hueOff val="-665368"/>
            <a:satOff val="4108"/>
            <a:lumOff val="-588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7366" tIns="165184" rIns="157366" bIns="16518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Wanted to improve the existing website and provide an opportunity for the league to scale into other sports</a:t>
          </a:r>
          <a:endParaRPr lang="en-US" sz="1800" kern="1200" dirty="0"/>
        </a:p>
      </dsp:txBody>
      <dsp:txXfrm>
        <a:off x="3958677" y="738688"/>
        <a:ext cx="3211500" cy="1926900"/>
      </dsp:txXfrm>
    </dsp:sp>
    <dsp:sp modelId="{6B9397B2-754E-4D9B-928A-FCC107614553}">
      <dsp:nvSpPr>
        <dsp:cNvPr id="0" name=""/>
        <dsp:cNvSpPr/>
      </dsp:nvSpPr>
      <dsp:spPr>
        <a:xfrm>
          <a:off x="7908822" y="738688"/>
          <a:ext cx="3211500" cy="1926900"/>
        </a:xfrm>
        <a:prstGeom prst="rect">
          <a:avLst/>
        </a:prstGeom>
        <a:solidFill>
          <a:schemeClr val="accent2">
            <a:hueOff val="-1330735"/>
            <a:satOff val="8216"/>
            <a:lumOff val="-1176"/>
            <a:alphaOff val="0"/>
          </a:schemeClr>
        </a:solidFill>
        <a:ln w="285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7366" tIns="165184" rIns="157366" bIns="165184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/>
            <a:t>Goal</a:t>
          </a:r>
          <a:endParaRPr lang="en-US" sz="1800" kern="1200" dirty="0"/>
        </a:p>
      </dsp:txBody>
      <dsp:txXfrm>
        <a:off x="7908822" y="738688"/>
        <a:ext cx="3211500" cy="19269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859697-984E-4CD7-94C9-3A7D489E3D1B}">
      <dsp:nvSpPr>
        <dsp:cNvPr id="0" name=""/>
        <dsp:cNvSpPr/>
      </dsp:nvSpPr>
      <dsp:spPr>
        <a:xfrm>
          <a:off x="378593" y="1025513"/>
          <a:ext cx="608291" cy="6082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FAE87-7F6F-445C-8905-BB0357B03300}">
      <dsp:nvSpPr>
        <dsp:cNvPr id="0" name=""/>
        <dsp:cNvSpPr/>
      </dsp:nvSpPr>
      <dsp:spPr>
        <a:xfrm>
          <a:off x="6859" y="1838060"/>
          <a:ext cx="1351757" cy="54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Create user ID/password</a:t>
          </a:r>
          <a:endParaRPr lang="en-US" sz="1400" kern="1200"/>
        </a:p>
      </dsp:txBody>
      <dsp:txXfrm>
        <a:off x="6859" y="1838060"/>
        <a:ext cx="1351757" cy="540703"/>
      </dsp:txXfrm>
    </dsp:sp>
    <dsp:sp modelId="{74CD21CB-B49B-48FE-B7C5-43BD0FD3E8B3}">
      <dsp:nvSpPr>
        <dsp:cNvPr id="0" name=""/>
        <dsp:cNvSpPr/>
      </dsp:nvSpPr>
      <dsp:spPr>
        <a:xfrm>
          <a:off x="1966908" y="1025513"/>
          <a:ext cx="608291" cy="6082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F0430-5C9B-470B-ABA9-3448484A2127}">
      <dsp:nvSpPr>
        <dsp:cNvPr id="0" name=""/>
        <dsp:cNvSpPr/>
      </dsp:nvSpPr>
      <dsp:spPr>
        <a:xfrm>
          <a:off x="1595175" y="1838060"/>
          <a:ext cx="1351757" cy="54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Create team</a:t>
          </a:r>
          <a:endParaRPr lang="en-US" sz="1400" kern="1200"/>
        </a:p>
      </dsp:txBody>
      <dsp:txXfrm>
        <a:off x="1595175" y="1838060"/>
        <a:ext cx="1351757" cy="540703"/>
      </dsp:txXfrm>
    </dsp:sp>
    <dsp:sp modelId="{BA2758C5-0AA5-4CAE-A341-D9D464115BA4}">
      <dsp:nvSpPr>
        <dsp:cNvPr id="0" name=""/>
        <dsp:cNvSpPr/>
      </dsp:nvSpPr>
      <dsp:spPr>
        <a:xfrm>
          <a:off x="3555224" y="1025513"/>
          <a:ext cx="608291" cy="60829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5914B8-98CA-4EC8-A96C-5FF87BC641CA}">
      <dsp:nvSpPr>
        <dsp:cNvPr id="0" name=""/>
        <dsp:cNvSpPr/>
      </dsp:nvSpPr>
      <dsp:spPr>
        <a:xfrm>
          <a:off x="3183490" y="1838060"/>
          <a:ext cx="1351757" cy="54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Add players</a:t>
          </a:r>
          <a:endParaRPr lang="en-US" sz="1400" kern="1200"/>
        </a:p>
      </dsp:txBody>
      <dsp:txXfrm>
        <a:off x="3183490" y="1838060"/>
        <a:ext cx="1351757" cy="540703"/>
      </dsp:txXfrm>
    </dsp:sp>
    <dsp:sp modelId="{37EA2718-C425-4702-AAF4-74B14C63CC7C}">
      <dsp:nvSpPr>
        <dsp:cNvPr id="0" name=""/>
        <dsp:cNvSpPr/>
      </dsp:nvSpPr>
      <dsp:spPr>
        <a:xfrm>
          <a:off x="5143539" y="1025513"/>
          <a:ext cx="608291" cy="60829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16948-45BD-48B5-9F6B-A9422DE1B190}">
      <dsp:nvSpPr>
        <dsp:cNvPr id="0" name=""/>
        <dsp:cNvSpPr/>
      </dsp:nvSpPr>
      <dsp:spPr>
        <a:xfrm>
          <a:off x="4771806" y="1838060"/>
          <a:ext cx="1351757" cy="54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GPS</a:t>
          </a:r>
          <a:endParaRPr lang="en-US" sz="1400" kern="1200"/>
        </a:p>
      </dsp:txBody>
      <dsp:txXfrm>
        <a:off x="4771806" y="1838060"/>
        <a:ext cx="1351757" cy="540703"/>
      </dsp:txXfrm>
    </dsp:sp>
    <dsp:sp modelId="{49164BCA-7F84-479C-AB6E-C99639CB1170}">
      <dsp:nvSpPr>
        <dsp:cNvPr id="0" name=""/>
        <dsp:cNvSpPr/>
      </dsp:nvSpPr>
      <dsp:spPr>
        <a:xfrm>
          <a:off x="6731854" y="1025513"/>
          <a:ext cx="608291" cy="60829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E42895-C394-4E53-9D3F-91DD8A45646C}">
      <dsp:nvSpPr>
        <dsp:cNvPr id="0" name=""/>
        <dsp:cNvSpPr/>
      </dsp:nvSpPr>
      <dsp:spPr>
        <a:xfrm>
          <a:off x="6360121" y="1838060"/>
          <a:ext cx="1351757" cy="54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Statistics</a:t>
          </a:r>
          <a:endParaRPr lang="en-US" sz="1400" kern="1200"/>
        </a:p>
      </dsp:txBody>
      <dsp:txXfrm>
        <a:off x="6360121" y="1838060"/>
        <a:ext cx="1351757" cy="540703"/>
      </dsp:txXfrm>
    </dsp:sp>
    <dsp:sp modelId="{E6A4779A-5659-4294-A91B-967B89968083}">
      <dsp:nvSpPr>
        <dsp:cNvPr id="0" name=""/>
        <dsp:cNvSpPr/>
      </dsp:nvSpPr>
      <dsp:spPr>
        <a:xfrm>
          <a:off x="8320170" y="1025513"/>
          <a:ext cx="608291" cy="60829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DC55E-CC59-4E53-BFCE-073EF40B4F13}">
      <dsp:nvSpPr>
        <dsp:cNvPr id="0" name=""/>
        <dsp:cNvSpPr/>
      </dsp:nvSpPr>
      <dsp:spPr>
        <a:xfrm>
          <a:off x="7948436" y="1838060"/>
          <a:ext cx="1351757" cy="54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Create a schedule</a:t>
          </a:r>
          <a:endParaRPr lang="en-US" sz="1400" kern="1200"/>
        </a:p>
      </dsp:txBody>
      <dsp:txXfrm>
        <a:off x="7948436" y="1838060"/>
        <a:ext cx="1351757" cy="540703"/>
      </dsp:txXfrm>
    </dsp:sp>
    <dsp:sp modelId="{15D1D434-B5EF-4A8C-8EF0-FF31A917AAF8}">
      <dsp:nvSpPr>
        <dsp:cNvPr id="0" name=""/>
        <dsp:cNvSpPr/>
      </dsp:nvSpPr>
      <dsp:spPr>
        <a:xfrm>
          <a:off x="9908485" y="1025513"/>
          <a:ext cx="608291" cy="60829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0636D-2F96-45CB-B70C-667104992F31}">
      <dsp:nvSpPr>
        <dsp:cNvPr id="0" name=""/>
        <dsp:cNvSpPr/>
      </dsp:nvSpPr>
      <dsp:spPr>
        <a:xfrm>
          <a:off x="9536752" y="1838060"/>
          <a:ext cx="1351757" cy="540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/>
            <a:t>Pay registration fee</a:t>
          </a:r>
          <a:endParaRPr lang="en-US" sz="1400" kern="1200"/>
        </a:p>
      </dsp:txBody>
      <dsp:txXfrm>
        <a:off x="9536752" y="1838060"/>
        <a:ext cx="1351757" cy="5407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2E6A0F-0C52-4D58-B329-A61EB8032910}">
      <dsp:nvSpPr>
        <dsp:cNvPr id="0" name=""/>
        <dsp:cNvSpPr/>
      </dsp:nvSpPr>
      <dsp:spPr>
        <a:xfrm>
          <a:off x="276718" y="43630"/>
          <a:ext cx="1369144" cy="136914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C9F66D8-12A5-48B0-AA12-6FD66802991F}">
      <dsp:nvSpPr>
        <dsp:cNvPr id="0" name=""/>
        <dsp:cNvSpPr/>
      </dsp:nvSpPr>
      <dsp:spPr>
        <a:xfrm>
          <a:off x="564238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679763-39E9-4BCA-9B13-2BA28534ABF8}">
      <dsp:nvSpPr>
        <dsp:cNvPr id="0" name=""/>
        <dsp:cNvSpPr/>
      </dsp:nvSpPr>
      <dsp:spPr>
        <a:xfrm>
          <a:off x="193925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Let’s you create an account.</a:t>
          </a:r>
        </a:p>
      </dsp:txBody>
      <dsp:txXfrm>
        <a:off x="1939251" y="43630"/>
        <a:ext cx="3227270" cy="1369144"/>
      </dsp:txXfrm>
    </dsp:sp>
    <dsp:sp modelId="{5D43BEC6-2DE2-427B-AC24-7F949B2FA633}">
      <dsp:nvSpPr>
        <dsp:cNvPr id="0" name=""/>
        <dsp:cNvSpPr/>
      </dsp:nvSpPr>
      <dsp:spPr>
        <a:xfrm>
          <a:off x="5728848" y="43630"/>
          <a:ext cx="1369144" cy="136914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B6A33C-395F-4230-8406-49156094399A}">
      <dsp:nvSpPr>
        <dsp:cNvPr id="0" name=""/>
        <dsp:cNvSpPr/>
      </dsp:nvSpPr>
      <dsp:spPr>
        <a:xfrm>
          <a:off x="6016369" y="331150"/>
          <a:ext cx="794104" cy="7941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932885-13DF-41AC-BA39-B5BC5639837E}">
      <dsp:nvSpPr>
        <dsp:cNvPr id="0" name=""/>
        <dsp:cNvSpPr/>
      </dsp:nvSpPr>
      <dsp:spPr>
        <a:xfrm>
          <a:off x="7391381" y="43630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Let’s you set a password for the account you created.</a:t>
          </a:r>
        </a:p>
      </dsp:txBody>
      <dsp:txXfrm>
        <a:off x="7391381" y="43630"/>
        <a:ext cx="3227270" cy="1369144"/>
      </dsp:txXfrm>
    </dsp:sp>
    <dsp:sp modelId="{CF63166C-EEC2-46C3-A1D6-763B137896E3}">
      <dsp:nvSpPr>
        <dsp:cNvPr id="0" name=""/>
        <dsp:cNvSpPr/>
      </dsp:nvSpPr>
      <dsp:spPr>
        <a:xfrm>
          <a:off x="276718" y="1991502"/>
          <a:ext cx="1369144" cy="136914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D73D237-7F7B-4A3E-B9BE-F27C31EBD88E}">
      <dsp:nvSpPr>
        <dsp:cNvPr id="0" name=""/>
        <dsp:cNvSpPr/>
      </dsp:nvSpPr>
      <dsp:spPr>
        <a:xfrm>
          <a:off x="564238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DE85E7-3D3B-483C-8355-734B4C1BD2D7}">
      <dsp:nvSpPr>
        <dsp:cNvPr id="0" name=""/>
        <dsp:cNvSpPr/>
      </dsp:nvSpPr>
      <dsp:spPr>
        <a:xfrm>
          <a:off x="193925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Gives you access to a few more features than the guest account.</a:t>
          </a:r>
        </a:p>
      </dsp:txBody>
      <dsp:txXfrm>
        <a:off x="1939251" y="1991502"/>
        <a:ext cx="3227270" cy="1369144"/>
      </dsp:txXfrm>
    </dsp:sp>
    <dsp:sp modelId="{8434177B-0418-4764-91B4-AD383CE8DE9C}">
      <dsp:nvSpPr>
        <dsp:cNvPr id="0" name=""/>
        <dsp:cNvSpPr/>
      </dsp:nvSpPr>
      <dsp:spPr>
        <a:xfrm>
          <a:off x="5728848" y="1991502"/>
          <a:ext cx="1369144" cy="136914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94E086-ADE9-4E3F-BDFA-2357451AC86F}">
      <dsp:nvSpPr>
        <dsp:cNvPr id="0" name=""/>
        <dsp:cNvSpPr/>
      </dsp:nvSpPr>
      <dsp:spPr>
        <a:xfrm>
          <a:off x="6016369" y="2279022"/>
          <a:ext cx="794104" cy="7941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52BDB07-3D59-4EB3-AF0E-8750C01A13A1}">
      <dsp:nvSpPr>
        <dsp:cNvPr id="0" name=""/>
        <dsp:cNvSpPr/>
      </dsp:nvSpPr>
      <dsp:spPr>
        <a:xfrm>
          <a:off x="7391381" y="1991502"/>
          <a:ext cx="3227270" cy="13691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Enables a whole new experience. </a:t>
          </a:r>
        </a:p>
      </dsp:txBody>
      <dsp:txXfrm>
        <a:off x="7391381" y="1991502"/>
        <a:ext cx="3227270" cy="13691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68DF9-FF05-4C44-A6A0-EF10717AB4A2}">
      <dsp:nvSpPr>
        <dsp:cNvPr id="0" name=""/>
        <dsp:cNvSpPr/>
      </dsp:nvSpPr>
      <dsp:spPr>
        <a:xfrm>
          <a:off x="740369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2B5361-52A5-46E0-B62A-6E8ACAA1D1B5}">
      <dsp:nvSpPr>
        <dsp:cNvPr id="0" name=""/>
        <dsp:cNvSpPr/>
      </dsp:nvSpPr>
      <dsp:spPr>
        <a:xfrm>
          <a:off x="89042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Let’s you create a team. </a:t>
          </a:r>
        </a:p>
      </dsp:txBody>
      <dsp:txXfrm>
        <a:off x="89042" y="2032622"/>
        <a:ext cx="2368460" cy="720000"/>
      </dsp:txXfrm>
    </dsp:sp>
    <dsp:sp modelId="{E904F07B-CB30-4E91-BB88-C6C42626F069}">
      <dsp:nvSpPr>
        <dsp:cNvPr id="0" name=""/>
        <dsp:cNvSpPr/>
      </dsp:nvSpPr>
      <dsp:spPr>
        <a:xfrm>
          <a:off x="3523310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9AEFA6-72B9-48A6-8F9D-872128009345}">
      <dsp:nvSpPr>
        <dsp:cNvPr id="0" name=""/>
        <dsp:cNvSpPr/>
      </dsp:nvSpPr>
      <dsp:spPr>
        <a:xfrm>
          <a:off x="2871984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Let’s you give a name to your team.</a:t>
          </a:r>
        </a:p>
      </dsp:txBody>
      <dsp:txXfrm>
        <a:off x="2871984" y="2032622"/>
        <a:ext cx="2368460" cy="720000"/>
      </dsp:txXfrm>
    </dsp:sp>
    <dsp:sp modelId="{78AB45EB-B249-4984-B122-55C544843E38}">
      <dsp:nvSpPr>
        <dsp:cNvPr id="0" name=""/>
        <dsp:cNvSpPr/>
      </dsp:nvSpPr>
      <dsp:spPr>
        <a:xfrm>
          <a:off x="6306251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F95848-CF33-4712-BCA2-D721AC7E1DC3}">
      <dsp:nvSpPr>
        <dsp:cNvPr id="0" name=""/>
        <dsp:cNvSpPr/>
      </dsp:nvSpPr>
      <dsp:spPr>
        <a:xfrm>
          <a:off x="5654925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Let’s you add players to your team.</a:t>
          </a:r>
        </a:p>
      </dsp:txBody>
      <dsp:txXfrm>
        <a:off x="5654925" y="2032622"/>
        <a:ext cx="2368460" cy="720000"/>
      </dsp:txXfrm>
    </dsp:sp>
    <dsp:sp modelId="{6F9F9ED5-A1A3-4F9C-9263-B26ACF91B3E9}">
      <dsp:nvSpPr>
        <dsp:cNvPr id="0" name=""/>
        <dsp:cNvSpPr/>
      </dsp:nvSpPr>
      <dsp:spPr>
        <a:xfrm>
          <a:off x="9089193" y="651654"/>
          <a:ext cx="1065807" cy="10658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1011F7-C714-4C8C-BE7B-1406FE237CE5}">
      <dsp:nvSpPr>
        <dsp:cNvPr id="0" name=""/>
        <dsp:cNvSpPr/>
      </dsp:nvSpPr>
      <dsp:spPr>
        <a:xfrm>
          <a:off x="8437866" y="2032622"/>
          <a:ext cx="236846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Helps you maintain a competitive squad.</a:t>
          </a:r>
        </a:p>
      </dsp:txBody>
      <dsp:txXfrm>
        <a:off x="8437866" y="2032622"/>
        <a:ext cx="236846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5072F-127A-4DBD-88B3-77D669F5E0CA}">
      <dsp:nvSpPr>
        <dsp:cNvPr id="0" name=""/>
        <dsp:cNvSpPr/>
      </dsp:nvSpPr>
      <dsp:spPr>
        <a:xfrm>
          <a:off x="702434" y="59638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E7F25A1-D060-40E5-A29E-F769408395D5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6A0809C-B625-45A7-B06B-C7B0C934092E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Helps you locate the venue.</a:t>
          </a:r>
        </a:p>
      </dsp:txBody>
      <dsp:txXfrm>
        <a:off x="77216" y="2624638"/>
        <a:ext cx="3206250" cy="720000"/>
      </dsp:txXfrm>
    </dsp:sp>
    <dsp:sp modelId="{57537A05-AA5E-4D42-8C8D-24E08D6E9452}">
      <dsp:nvSpPr>
        <dsp:cNvPr id="0" name=""/>
        <dsp:cNvSpPr/>
      </dsp:nvSpPr>
      <dsp:spPr>
        <a:xfrm>
          <a:off x="4469778" y="59638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1BC586-7788-4B1E-B1D7-C54FCF129D20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A4C8B0-D00B-43DB-8D69-BF52039450C7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Is connected to google maps.</a:t>
          </a:r>
        </a:p>
      </dsp:txBody>
      <dsp:txXfrm>
        <a:off x="3844559" y="2624638"/>
        <a:ext cx="3206250" cy="720000"/>
      </dsp:txXfrm>
    </dsp:sp>
    <dsp:sp modelId="{B3ACADA2-65CB-4C50-89B1-B8243426DE73}">
      <dsp:nvSpPr>
        <dsp:cNvPr id="0" name=""/>
        <dsp:cNvSpPr/>
      </dsp:nvSpPr>
      <dsp:spPr>
        <a:xfrm>
          <a:off x="8237122" y="59638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FC1D175-71F5-4197-9001-C636724DFF8C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06216B-7489-4327-9975-578AE8E98B27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Can never go wrong with google maps accuracy. </a:t>
          </a:r>
        </a:p>
      </dsp:txBody>
      <dsp:txXfrm>
        <a:off x="7611903" y="2624638"/>
        <a:ext cx="3206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A1C6FB-CE10-4D2E-85C2-9C045115F3C2}">
      <dsp:nvSpPr>
        <dsp:cNvPr id="0" name=""/>
        <dsp:cNvSpPr/>
      </dsp:nvSpPr>
      <dsp:spPr>
        <a:xfrm>
          <a:off x="812684" y="80209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7EAAC76-546A-46F9-81C2-9B378DE7A7EB}">
      <dsp:nvSpPr>
        <dsp:cNvPr id="0" name=""/>
        <dsp:cNvSpPr/>
      </dsp:nvSpPr>
      <dsp:spPr>
        <a:xfrm>
          <a:off x="317684" y="18821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Gives you a complete list of the overall standings.</a:t>
          </a:r>
        </a:p>
      </dsp:txBody>
      <dsp:txXfrm>
        <a:off x="317684" y="1882179"/>
        <a:ext cx="1800000" cy="720000"/>
      </dsp:txXfrm>
    </dsp:sp>
    <dsp:sp modelId="{BCFE2F48-3DDA-4EAB-8DDA-C749A9488776}">
      <dsp:nvSpPr>
        <dsp:cNvPr id="0" name=""/>
        <dsp:cNvSpPr/>
      </dsp:nvSpPr>
      <dsp:spPr>
        <a:xfrm>
          <a:off x="2927684" y="80209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AF0343-548D-4A66-9A2F-241458B3685F}">
      <dsp:nvSpPr>
        <dsp:cNvPr id="0" name=""/>
        <dsp:cNvSpPr/>
      </dsp:nvSpPr>
      <dsp:spPr>
        <a:xfrm>
          <a:off x="2432684" y="18821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Gives you a complete list of individual as well as team statistics. </a:t>
          </a:r>
        </a:p>
      </dsp:txBody>
      <dsp:txXfrm>
        <a:off x="2432684" y="1882179"/>
        <a:ext cx="1800000" cy="720000"/>
      </dsp:txXfrm>
    </dsp:sp>
    <dsp:sp modelId="{FE957487-F4AE-4CB8-A9A1-3BAFD217F7C6}">
      <dsp:nvSpPr>
        <dsp:cNvPr id="0" name=""/>
        <dsp:cNvSpPr/>
      </dsp:nvSpPr>
      <dsp:spPr>
        <a:xfrm>
          <a:off x="5042684" y="80209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2D821BF-7E25-4122-B01E-36A607B4A2E9}">
      <dsp:nvSpPr>
        <dsp:cNvPr id="0" name=""/>
        <dsp:cNvSpPr/>
      </dsp:nvSpPr>
      <dsp:spPr>
        <a:xfrm>
          <a:off x="4547684" y="18821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Helps you view top teams and team performers in one click. </a:t>
          </a:r>
        </a:p>
      </dsp:txBody>
      <dsp:txXfrm>
        <a:off x="4547684" y="1882179"/>
        <a:ext cx="1800000" cy="720000"/>
      </dsp:txXfrm>
    </dsp:sp>
    <dsp:sp modelId="{7A5ABDFC-90EC-469D-B82E-19484084D77E}">
      <dsp:nvSpPr>
        <dsp:cNvPr id="0" name=""/>
        <dsp:cNvSpPr/>
      </dsp:nvSpPr>
      <dsp:spPr>
        <a:xfrm>
          <a:off x="7157685" y="802097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6A33C6-0B87-4D9D-B2C8-3266A16E3EC5}">
      <dsp:nvSpPr>
        <dsp:cNvPr id="0" name=""/>
        <dsp:cNvSpPr/>
      </dsp:nvSpPr>
      <dsp:spPr>
        <a:xfrm>
          <a:off x="6662684" y="18821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Keeps the weekly stats ticking.</a:t>
          </a:r>
        </a:p>
      </dsp:txBody>
      <dsp:txXfrm>
        <a:off x="6662684" y="1882179"/>
        <a:ext cx="1800000" cy="720000"/>
      </dsp:txXfrm>
    </dsp:sp>
    <dsp:sp modelId="{24FBA317-52CB-4394-8E89-2A70F042877A}">
      <dsp:nvSpPr>
        <dsp:cNvPr id="0" name=""/>
        <dsp:cNvSpPr/>
      </dsp:nvSpPr>
      <dsp:spPr>
        <a:xfrm>
          <a:off x="9272684" y="802097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C7FFE45-F666-46BF-A6D3-D0F5069F5EA1}">
      <dsp:nvSpPr>
        <dsp:cNvPr id="0" name=""/>
        <dsp:cNvSpPr/>
      </dsp:nvSpPr>
      <dsp:spPr>
        <a:xfrm>
          <a:off x="8777685" y="1882179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Leaderboards, Spotlights, Top performers and what not!</a:t>
          </a:r>
        </a:p>
      </dsp:txBody>
      <dsp:txXfrm>
        <a:off x="8777685" y="1882179"/>
        <a:ext cx="1800000" cy="72000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C46C72-15E4-442E-AB2B-43E377D54AE2}">
      <dsp:nvSpPr>
        <dsp:cNvPr id="0" name=""/>
        <dsp:cNvSpPr/>
      </dsp:nvSpPr>
      <dsp:spPr>
        <a:xfrm>
          <a:off x="938072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BDFAB7E-6A85-43B3-ABC2-7CB45A0042CD}">
      <dsp:nvSpPr>
        <dsp:cNvPr id="0" name=""/>
        <dsp:cNvSpPr/>
      </dsp:nvSpPr>
      <dsp:spPr>
        <a:xfrm>
          <a:off x="52256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Helps you schedule games.</a:t>
          </a:r>
          <a:endParaRPr lang="en-US" sz="1700" kern="1200"/>
        </a:p>
      </dsp:txBody>
      <dsp:txXfrm>
        <a:off x="52256" y="2258388"/>
        <a:ext cx="3221151" cy="720000"/>
      </dsp:txXfrm>
    </dsp:sp>
    <dsp:sp modelId="{ABC1A4C1-4318-43A2-A4B8-9F09D1B0E34B}">
      <dsp:nvSpPr>
        <dsp:cNvPr id="0" name=""/>
        <dsp:cNvSpPr/>
      </dsp:nvSpPr>
      <dsp:spPr>
        <a:xfrm>
          <a:off x="4722925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2DA7BA-7D64-4BFE-83D1-C6F182879B25}">
      <dsp:nvSpPr>
        <dsp:cNvPr id="0" name=""/>
        <dsp:cNvSpPr/>
      </dsp:nvSpPr>
      <dsp:spPr>
        <a:xfrm>
          <a:off x="3837109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Gives the teams and fans a clearer picture of when and where the games will be.</a:t>
          </a:r>
          <a:endParaRPr lang="en-US" sz="1700" kern="1200"/>
        </a:p>
      </dsp:txBody>
      <dsp:txXfrm>
        <a:off x="3837109" y="2258388"/>
        <a:ext cx="3221151" cy="720000"/>
      </dsp:txXfrm>
    </dsp:sp>
    <dsp:sp modelId="{F87A111B-D01A-445D-A9A1-461FC87C0E06}">
      <dsp:nvSpPr>
        <dsp:cNvPr id="0" name=""/>
        <dsp:cNvSpPr/>
      </dsp:nvSpPr>
      <dsp:spPr>
        <a:xfrm>
          <a:off x="8507778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F9B1FB-DEEE-483F-A6CF-9920C3CF7D94}">
      <dsp:nvSpPr>
        <dsp:cNvPr id="0" name=""/>
        <dsp:cNvSpPr/>
      </dsp:nvSpPr>
      <dsp:spPr>
        <a:xfrm>
          <a:off x="7621962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Puts up a readily available schedule for teams to look at without confusion.</a:t>
          </a:r>
          <a:endParaRPr lang="en-US" sz="1700" kern="1200"/>
        </a:p>
      </dsp:txBody>
      <dsp:txXfrm>
        <a:off x="7621962" y="2258388"/>
        <a:ext cx="3221151" cy="7200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CDB8B3-0433-47E3-BC0E-F13A2AF05849}">
      <dsp:nvSpPr>
        <dsp:cNvPr id="0" name=""/>
        <dsp:cNvSpPr/>
      </dsp:nvSpPr>
      <dsp:spPr>
        <a:xfrm>
          <a:off x="938072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95D143-5C7A-4DE8-81CB-A16F4D1106FB}">
      <dsp:nvSpPr>
        <dsp:cNvPr id="0" name=""/>
        <dsp:cNvSpPr/>
      </dsp:nvSpPr>
      <dsp:spPr>
        <a:xfrm>
          <a:off x="52256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Allows you to pay the registration with ease.</a:t>
          </a:r>
        </a:p>
      </dsp:txBody>
      <dsp:txXfrm>
        <a:off x="52256" y="2258388"/>
        <a:ext cx="3221151" cy="720000"/>
      </dsp:txXfrm>
    </dsp:sp>
    <dsp:sp modelId="{2CE87CC0-E6B3-4986-BD1E-83AC6E90B960}">
      <dsp:nvSpPr>
        <dsp:cNvPr id="0" name=""/>
        <dsp:cNvSpPr/>
      </dsp:nvSpPr>
      <dsp:spPr>
        <a:xfrm>
          <a:off x="4722925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4292D77-9A4D-4504-9547-95AC86F6FD29}">
      <dsp:nvSpPr>
        <dsp:cNvPr id="0" name=""/>
        <dsp:cNvSpPr/>
      </dsp:nvSpPr>
      <dsp:spPr>
        <a:xfrm>
          <a:off x="3837109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Eliminates the hustle bustle of collecting registration from each and every team player.</a:t>
          </a:r>
        </a:p>
      </dsp:txBody>
      <dsp:txXfrm>
        <a:off x="3837109" y="2258388"/>
        <a:ext cx="3221151" cy="720000"/>
      </dsp:txXfrm>
    </dsp:sp>
    <dsp:sp modelId="{42FDB46F-93C2-434A-A3EB-7E126BFE8327}">
      <dsp:nvSpPr>
        <dsp:cNvPr id="0" name=""/>
        <dsp:cNvSpPr/>
      </dsp:nvSpPr>
      <dsp:spPr>
        <a:xfrm>
          <a:off x="8507778" y="425888"/>
          <a:ext cx="1449518" cy="14495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00698C-99FC-4BE5-AF8F-D97833A6587B}">
      <dsp:nvSpPr>
        <dsp:cNvPr id="0" name=""/>
        <dsp:cNvSpPr/>
      </dsp:nvSpPr>
      <dsp:spPr>
        <a:xfrm>
          <a:off x="7621962" y="2258388"/>
          <a:ext cx="322115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Provides an efficient platform for players to pay upfront. </a:t>
          </a:r>
        </a:p>
      </dsp:txBody>
      <dsp:txXfrm>
        <a:off x="7621962" y="2258388"/>
        <a:ext cx="322115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6464FB-E3B3-4F33-B9BC-95D6E1BF21BA}" type="datetimeFigureOut">
              <a:rPr lang="en-US" smtClean="0"/>
              <a:t>12/22/2018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9D99C-F42B-40DE-918C-3488165137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1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03218-01A0-47F9-B939-BD7D08C71CDC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775F7-BBE8-478A-90FA-436ECF555EBD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B1FDD9-F9CD-42E9-9E56-1B8CC1526A75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885CF-C8C3-4E48-8CEF-F56E30CD23FE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99F1D-E0F0-48C5-A90C-C84D711FF7FA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2E55-A3E7-461F-B380-553B09D05862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4A5B6-1CED-4564-91EA-2E7590E290C4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44A29-D51E-4AC0-9ECA-529826C9FB66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73B7-9017-4E7F-8844-16961C8AE911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E561A-87F5-44FB-BB2E-2CFF98D57C07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A704DF-2962-4DC6-AD75-5A87F975461E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96FC7-8581-4AF4-BAF2-D9BAE82A3EB8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27D0F-4976-4151-AE30-E6D7DBCF3284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CE2AE-91DF-4998-963D-1D8A7F95CD7E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62E41-D9FB-46D8-93CF-4BE07D04D2A5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E0FB5-AAAE-4202-8483-A77A87818ED5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BBC61-CFBE-4377-95B4-51276581D723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9F39294-5BD1-4AF9-AC7D-6FC33282798A}" type="datetime1">
              <a:rPr lang="en-US" smtClean="0"/>
              <a:t>12/22/2018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diagramData" Target="../diagrams/data3.xml"/><Relationship Id="rId5" Type="http://schemas.openxmlformats.org/officeDocument/2006/relationships/image" Target="../media/image5.png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Relationship Id="rId6" Type="http://schemas.openxmlformats.org/officeDocument/2006/relationships/diagramData" Target="../diagrams/data5.xml"/><Relationship Id="rId5" Type="http://schemas.openxmlformats.org/officeDocument/2006/relationships/image" Target="../media/image5.png"/><Relationship Id="rId10" Type="http://schemas.microsoft.com/office/2007/relationships/diagramDrawing" Target="../diagrams/drawing5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hyperlink" Target="https://commons.wikimedia.org/wiki/File:Mobile-Smartphone-icon.png" TargetMode="External"/><Relationship Id="rId12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hyperlink" Target="https://openclipart.org/detail/171665/nube-by-jesusjvc-171665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28D0172-F2E0-4763-9C35-F02266495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F6FB2B2-CE21-407F-B22E-302DADC2C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9F2851FB-E841-4509-8A6D-A416376EA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D07FC1-4170-41E5-803F-FC1A4F566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505" y="623571"/>
            <a:ext cx="10260990" cy="3523885"/>
          </a:xfrm>
        </p:spPr>
        <p:txBody>
          <a:bodyPr>
            <a:normAutofit/>
          </a:bodyPr>
          <a:lstStyle/>
          <a:p>
            <a:pPr algn="ctr"/>
            <a:r>
              <a:rPr lang="en-US" sz="8000" dirty="0"/>
              <a:t>San Diego Sports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4788A3-BA66-45A8-827C-A137A33D6C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505" y="4777380"/>
            <a:ext cx="10260990" cy="1954724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cap="none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Prepared by</a:t>
            </a:r>
          </a:p>
          <a:p>
            <a:pPr>
              <a:lnSpc>
                <a:spcPct val="90000"/>
              </a:lnSpc>
            </a:pPr>
            <a:r>
              <a:rPr lang="en-US" cap="none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Dominic Leggio</a:t>
            </a:r>
          </a:p>
          <a:p>
            <a:pPr>
              <a:lnSpc>
                <a:spcPct val="90000"/>
              </a:lnSpc>
            </a:pPr>
            <a:r>
              <a:rPr lang="en-US" cap="none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Mohammed Ali Khan</a:t>
            </a:r>
          </a:p>
          <a:p>
            <a:pPr>
              <a:lnSpc>
                <a:spcPct val="90000"/>
              </a:lnSpc>
            </a:pPr>
            <a:r>
              <a:rPr lang="en-US" cap="none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Tian Gao</a:t>
            </a:r>
          </a:p>
          <a:p>
            <a:pPr>
              <a:lnSpc>
                <a:spcPct val="90000"/>
              </a:lnSpc>
            </a:pPr>
            <a:r>
              <a:rPr lang="en-US" cap="none" dirty="0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Manish Chandra Reddy </a:t>
            </a:r>
            <a:r>
              <a:rPr lang="en-US" cap="none" dirty="0" err="1">
                <a:solidFill>
                  <a:schemeClr val="bg2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Kadira</a:t>
            </a:r>
            <a:endParaRPr lang="en-US" cap="none" dirty="0">
              <a:solidFill>
                <a:schemeClr val="bg2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>
              <a:lnSpc>
                <a:spcPct val="90000"/>
              </a:lnSpc>
            </a:pP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BFFB0-93D8-4256-9DEE-2E838113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24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064EB-55B3-47DA-AD7F-39BC877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002FB6D-25FD-4F1E-AE59-3676D11C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2748" y="2393238"/>
            <a:ext cx="3092620" cy="2102562"/>
          </a:xfrm>
        </p:spPr>
        <p:txBody>
          <a:bodyPr/>
          <a:lstStyle/>
          <a:p>
            <a:r>
              <a:rPr lang="en-US" dirty="0"/>
              <a:t>Use Case – Player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A18A9-5650-4F04-86FC-342DCD2E9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7964"/>
            <a:ext cx="7463681" cy="645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164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064EB-55B3-47DA-AD7F-39BC877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002FB6D-25FD-4F1E-AE59-3676D11C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2748" y="2393238"/>
            <a:ext cx="3092620" cy="2102562"/>
          </a:xfrm>
        </p:spPr>
        <p:txBody>
          <a:bodyPr/>
          <a:lstStyle/>
          <a:p>
            <a:r>
              <a:rPr lang="en-US" dirty="0"/>
              <a:t>Use Case – Guest</a:t>
            </a:r>
          </a:p>
        </p:txBody>
      </p:sp>
      <p:pic>
        <p:nvPicPr>
          <p:cNvPr id="4" name="Picture 3" descr="A close up of text on a black background&#10;&#10;Description automatically generated">
            <a:extLst>
              <a:ext uri="{FF2B5EF4-FFF2-40B4-BE49-F238E27FC236}">
                <a16:creationId xmlns:a16="http://schemas.microsoft.com/office/drawing/2014/main" id="{990F7A66-31E0-4CAB-A0DE-593B98DF5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32" y="1141407"/>
            <a:ext cx="7047619" cy="46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65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12355F-ADAB-45E1-9918-296C018E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Database - Schema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62B29F-4C51-44DB-8BAE-10AF7323A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D92023-DB8C-4F03-97CA-476696755A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0111" y="1279349"/>
            <a:ext cx="4656901" cy="418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57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F80E6F-9EEB-46E8-93E6-17950D258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Features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775A8E2-0597-4EC0-A77F-EEF383EDC4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556263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159A81-7D4A-41A5-BA3C-C68809B63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191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2C996B-94D2-4931-97E9-9DE1F32E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>
                <a:solidFill>
                  <a:srgbClr val="EBEBEB"/>
                </a:solidFill>
              </a:rPr>
              <a:t>Create User ID/Password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E30D07C1-1C34-46AF-9DA3-BB49D9CF00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2268494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4174C5-DA33-450D-BF69-E534DE537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3278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A00DDA-22B5-4228-87B3-B61CD64AB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Create a Team and add Players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557C23C-D9A9-42DC-8F1B-31E131552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70455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596066-DD9A-4723-A919-6F0D69A16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74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0654392F-1639-4655-984D-9EC62CB79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42ABA0-A57E-4B96-8B71-32BE731BD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81601940-FE05-4058-8C3C-93ECC6D8B4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24A74BA-E5A0-4961-B27F-09544E4F5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FCC04C7-E7EE-4E3B-988E-0B9718A3C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3964ECA-3652-457C-9FDE-16AED3949B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0DCE2A-5A3D-4B48-923C-089C40D12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>
                <a:solidFill>
                  <a:srgbClr val="EBEBEB"/>
                </a:solidFill>
              </a:rPr>
              <a:t>GPS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F9B7AD6D-6D0C-404A-9BA1-F1933B08AB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9459450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33B62B-3CFA-47AD-A376-63AF753E7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0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51C1-9045-4C9D-A069-54559A88B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Statistics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1C0A64D-4B58-46E8-997E-0273887081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87380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9505A6-5B60-4228-96E2-D0FF751E8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528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D1EC61-C4ED-4205-9981-DEC851A9A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>
                <a:solidFill>
                  <a:srgbClr val="EBEBEB"/>
                </a:solidFill>
              </a:rPr>
              <a:t>Create a schedule</a:t>
            </a:r>
            <a:br>
              <a:rPr lang="en-US" sz="3300">
                <a:solidFill>
                  <a:srgbClr val="EBEBEB"/>
                </a:solidFill>
              </a:rPr>
            </a:br>
            <a:endParaRPr lang="en-US" sz="3300">
              <a:solidFill>
                <a:srgbClr val="EBEBEB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69B6666-B1DF-4766-A3EC-9F193429AF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621935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F312BC-302D-4D2F-A0B4-0E8157ED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832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604E0B1-6762-4B99-A6A5-42ED8E20D6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6D86F5FF-DE1B-4BAB-A7BE-6F39F5DD98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B4ED50-5010-4D5D-8495-D38D245EB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Pay registration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6AD705-9544-45E1-B278-8D99F718B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DFFC5B7-4963-4902-8A90-EFF576689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C57158B-A29F-478E-B63B-D72411F2D5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2404856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98B117-7E8C-4C2B-9634-0908540C7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95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3C9C0A-47AD-49A5-838A-A43281BDC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79507746-2C84-4EB6-B021-47E528910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C2581E-1117-4ED6-B1CF-20AE2A74A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Inspiration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0D28F5-B926-4D9B-9413-91E73A4C6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B3D24C5-CE61-47C8-A0D0-C767528D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C54A1F-8893-4E93-8573-95475725EE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8723901"/>
              </p:ext>
            </p:extLst>
          </p:nvPr>
        </p:nvGraphicFramePr>
        <p:xfrm>
          <a:off x="648929" y="2810256"/>
          <a:ext cx="11128855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C61A82-66B0-4F0A-A2F8-F925C0E3D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05221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9467-B3B5-401B-A61A-22CDDA16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98" y="2618869"/>
            <a:ext cx="11567604" cy="1400530"/>
          </a:xfrm>
        </p:spPr>
        <p:txBody>
          <a:bodyPr/>
          <a:lstStyle/>
          <a:p>
            <a:r>
              <a:rPr lang="en-US" sz="7200" dirty="0"/>
              <a:t>Website User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40737-D2B7-403B-ABCC-C2B07566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059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9467-B3B5-401B-A61A-22CDDA164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98" y="1409047"/>
            <a:ext cx="11567604" cy="2825328"/>
          </a:xfrm>
        </p:spPr>
        <p:txBody>
          <a:bodyPr/>
          <a:lstStyle/>
          <a:p>
            <a:pPr marL="571500" indent="-57150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en-US" sz="4000" dirty="0"/>
              <a:t>Access the link for the </a:t>
            </a:r>
            <a:r>
              <a:rPr lang="en-US" sz="4000" dirty="0" err="1"/>
              <a:t>Prototyes</a:t>
            </a:r>
            <a:br>
              <a:rPr lang="en-US" sz="4000" dirty="0"/>
            </a:br>
            <a:br>
              <a:rPr lang="en-US" sz="4000" dirty="0"/>
            </a:br>
            <a:r>
              <a:rPr lang="en-US" sz="2800" dirty="0"/>
              <a:t>https://xd.adobe.com/view/060b58a2-2a31-4859-7c72-9249ae791baa-703a/?fullscreen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540737-D2B7-403B-ABCC-C2B07566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02111984F56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15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10F1-C8A9-4DE9-B89C-00425ED84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App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08008-CC12-4051-9BAE-66A7F761F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developing a mobile app for these actors</a:t>
            </a:r>
          </a:p>
          <a:p>
            <a:pPr lvl="1"/>
            <a:r>
              <a:rPr lang="en-US" dirty="0"/>
              <a:t>Guests / Fan</a:t>
            </a:r>
          </a:p>
          <a:p>
            <a:pPr lvl="1"/>
            <a:r>
              <a:rPr lang="en-US" dirty="0"/>
              <a:t>Team members / player</a:t>
            </a:r>
          </a:p>
          <a:p>
            <a:pPr lvl="1"/>
            <a:r>
              <a:rPr lang="en-US" dirty="0"/>
              <a:t>Team captain</a:t>
            </a:r>
          </a:p>
          <a:p>
            <a:pPr lvl="1"/>
            <a:r>
              <a:rPr lang="en-US" dirty="0"/>
              <a:t>League manager</a:t>
            </a:r>
          </a:p>
          <a:p>
            <a:pPr lvl="1"/>
            <a:r>
              <a:rPr lang="en-US" dirty="0"/>
              <a:t>System administrator</a:t>
            </a:r>
          </a:p>
          <a:p>
            <a:r>
              <a:rPr lang="en-US" dirty="0"/>
              <a:t>The app is being developed with Java, SQL, and Rapid Development technology.</a:t>
            </a:r>
          </a:p>
          <a:p>
            <a:r>
              <a:rPr lang="en-US" dirty="0"/>
              <a:t>The app is will be available on Android 6.0 or above.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12263-B47A-4717-B611-6FA74B24A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866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/>
              <a:t>Mobile UI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Home Page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3" name="Picture 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093" y="1708288"/>
            <a:ext cx="2062394" cy="4133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image8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4109987" y="1739360"/>
            <a:ext cx="2539387" cy="4022248"/>
          </a:xfrm>
          <a:prstGeom prst="rect">
            <a:avLst/>
          </a:prstGeom>
          <a:ln/>
        </p:spPr>
      </p:pic>
      <p:sp>
        <p:nvSpPr>
          <p:cNvPr id="17" name="TextBox 16"/>
          <p:cNvSpPr txBox="1"/>
          <p:nvPr/>
        </p:nvSpPr>
        <p:spPr>
          <a:xfrm>
            <a:off x="559292" y="1012054"/>
            <a:ext cx="2787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Home page design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12345" y="1040167"/>
            <a:ext cx="32122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Home page on Android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287711-5D99-4BD4-AE50-05A281D1F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/>
              <a:t>Mobile UI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List all leagues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TextBox 16"/>
          <p:cNvSpPr txBox="1"/>
          <p:nvPr/>
        </p:nvSpPr>
        <p:spPr>
          <a:xfrm>
            <a:off x="967663" y="1207362"/>
            <a:ext cx="6471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The page list all leagues information and all games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ED4C1F-E350-4CAC-9938-0CB743D0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1" name="Picture 1">
            <a:extLst>
              <a:ext uri="{FF2B5EF4-FFF2-40B4-BE49-F238E27FC236}">
                <a16:creationId xmlns:a16="http://schemas.microsoft.com/office/drawing/2014/main" id="{2A866448-1D54-42F2-9970-E4CB5EC91818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259" y="1947983"/>
            <a:ext cx="2453011" cy="4435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/>
              <a:t>Mobile UI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List all teams in a league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TextBox 16"/>
          <p:cNvSpPr txBox="1"/>
          <p:nvPr/>
        </p:nvSpPr>
        <p:spPr>
          <a:xfrm>
            <a:off x="967664" y="1207362"/>
            <a:ext cx="6285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The page list all teams’ information in a league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B3E278-33F4-411A-90DF-E59CA5F5A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240DF66-99A0-41D7-9DCA-82602C9CBF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0855" y="1921276"/>
            <a:ext cx="2642626" cy="455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/>
              <a:t>Mobile UI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Create team / league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TextBox 16"/>
          <p:cNvSpPr txBox="1"/>
          <p:nvPr/>
        </p:nvSpPr>
        <p:spPr>
          <a:xfrm>
            <a:off x="1606856" y="1180729"/>
            <a:ext cx="4216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UI for creating a team or league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8732B7-2AF3-406E-9328-881CEFC74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8834766-878C-4A57-811F-7108799FCF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130" y="1962090"/>
            <a:ext cx="2658892" cy="443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/>
              <a:t>Mobile UI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Team player’s page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TextBox 16"/>
          <p:cNvSpPr txBox="1"/>
          <p:nvPr/>
        </p:nvSpPr>
        <p:spPr>
          <a:xfrm>
            <a:off x="1606856" y="1180729"/>
            <a:ext cx="42168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UI for team player’s main page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8321" y="6345422"/>
            <a:ext cx="6248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Team captain and league manager’s main page designs are similar 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DF7770-E974-401E-B5F8-D91655A61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B27CB94-EDFA-4953-97CD-DD1FFDC826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3155" y="1853005"/>
            <a:ext cx="2310814" cy="422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000" dirty="0"/>
              <a:t>Mobile UI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Other design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" name="TextBox 16"/>
          <p:cNvSpPr txBox="1"/>
          <p:nvPr/>
        </p:nvSpPr>
        <p:spPr>
          <a:xfrm>
            <a:off x="559292" y="1012054"/>
            <a:ext cx="27875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Send a email in app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173984" y="1049045"/>
            <a:ext cx="2502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Map on Android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21" name="image5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641639" y="1723144"/>
            <a:ext cx="2563200" cy="4207140"/>
          </a:xfrm>
          <a:prstGeom prst="rect">
            <a:avLst/>
          </a:prstGeom>
          <a:ln/>
        </p:spPr>
      </p:pic>
      <p:pic>
        <p:nvPicPr>
          <p:cNvPr id="23" name="image7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4078252" y="1705387"/>
            <a:ext cx="2615511" cy="4224896"/>
          </a:xfrm>
          <a:prstGeom prst="rect">
            <a:avLst/>
          </a:prstGeom>
          <a:ln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288CB4F-0803-4CF7-806A-6FDA21E1B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96EAD-4ED0-4B2E-896C-DD3F31056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7CF1-128C-492E-955E-30C9F4469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Testing and QA are very important parts of our project.</a:t>
            </a:r>
          </a:p>
          <a:p>
            <a:r>
              <a:rPr lang="en-US" dirty="0"/>
              <a:t>We have a complete plan of testing including the following test case.</a:t>
            </a:r>
          </a:p>
          <a:p>
            <a:pPr lvl="1"/>
            <a:r>
              <a:rPr lang="en-US" dirty="0"/>
              <a:t>Login testing case</a:t>
            </a:r>
          </a:p>
          <a:p>
            <a:pPr lvl="1"/>
            <a:r>
              <a:rPr lang="en-US" dirty="0"/>
              <a:t>Viewing team schedules testing case</a:t>
            </a:r>
          </a:p>
          <a:p>
            <a:pPr lvl="1"/>
            <a:r>
              <a:rPr lang="en-US" dirty="0"/>
              <a:t>Sign-up testing case</a:t>
            </a:r>
          </a:p>
          <a:p>
            <a:pPr lvl="1"/>
            <a:r>
              <a:rPr lang="en-US" dirty="0"/>
              <a:t>Recruiting testing case</a:t>
            </a:r>
          </a:p>
          <a:p>
            <a:pPr lvl="1"/>
            <a:r>
              <a:rPr lang="en-US" dirty="0"/>
              <a:t>Password reset testing case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DE27D-6DF6-45F0-B01C-036D18BE6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991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6657C-D7E5-492B-B357-733E2F3F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Current site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9EB4D1-4CD2-4BC4-AD8F-0042E8C123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37" y="932155"/>
            <a:ext cx="7076259" cy="4688020"/>
          </a:xfrm>
          <a:prstGeom prst="rect">
            <a:avLst/>
          </a:prstGeom>
          <a:effectLst/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B33505-F2DC-4C74-B4E8-7B4012950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0886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/>
              <a:t>Testing Case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Login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DD080E-AF09-492C-AFA5-15320AD18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AABAF70-AAD4-4B2D-995F-5FCF4AC52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030" y="1600200"/>
            <a:ext cx="7419065" cy="330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/>
              <a:t>Testing Case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Check Schedule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DC8EA-5617-49D6-91E4-3C9F31556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E3EA93C-2FA2-4428-8835-34F3BDE070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49" y="834979"/>
            <a:ext cx="7388232" cy="552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/>
              <a:t>Testing Case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Signup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E22118-E9E2-4739-A2D9-A7C578E70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EBAED5-09AC-4799-AD54-3F6D68A159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99" y="957963"/>
            <a:ext cx="7477384" cy="494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/>
              <a:t>Testing Case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Recruiting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1D581E-AC4F-408C-9AE3-D9E3392F7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EA186971-C667-4EF0-AF57-920D3250A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48146" y="1434668"/>
            <a:ext cx="7272150" cy="3776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000" dirty="0"/>
              <a:t>Testing Case</a:t>
            </a:r>
            <a:br>
              <a:rPr lang="en-US" sz="5000" dirty="0"/>
            </a:br>
            <a:r>
              <a:rPr lang="en-US" sz="5000" dirty="0"/>
              <a:t>-</a:t>
            </a:r>
            <a:br>
              <a:rPr lang="en-US" sz="5000" dirty="0"/>
            </a:br>
            <a:r>
              <a:rPr lang="en-US" sz="5000" dirty="0"/>
              <a:t>Reset password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1FF57A-5469-41D7-A976-46A051047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993B788-2F32-41EF-B48B-4E977F233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92" y="1652586"/>
            <a:ext cx="7374589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3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40FA4-C165-460A-AF6B-76DFACD95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FD697-101B-4BDF-A11D-22135000E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are looking to replace sandiegobasketball.com with an updated UI and additional features to enhance the user experience.</a:t>
            </a:r>
          </a:p>
          <a:p>
            <a:r>
              <a:rPr lang="en-US" dirty="0"/>
              <a:t>We are developing an Android app to go alongside.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C5300-D9DD-490A-B461-68C3C8913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227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High Level Design</a:t>
            </a:r>
            <a:endParaRPr lang="en-US" sz="50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CED38319-1CA2-48AF-B79B-A4C920344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84398" y="202585"/>
            <a:ext cx="1177508" cy="1177508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DBF82E0D-5A0E-46F7-9ECA-FA879A8FE8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94619" y="4667218"/>
            <a:ext cx="2048662" cy="16264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8429A0-00D1-4EB6-A095-10C443A37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Image result for laptop">
            <a:extLst>
              <a:ext uri="{FF2B5EF4-FFF2-40B4-BE49-F238E27FC236}">
                <a16:creationId xmlns:a16="http://schemas.microsoft.com/office/drawing/2014/main" id="{030EA803-DC82-4A62-BB9F-81292793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927" y="319492"/>
            <a:ext cx="1245488" cy="91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60EB5553-83A9-49F5-AD80-4695DE427816}"/>
              </a:ext>
            </a:extLst>
          </p:cNvPr>
          <p:cNvSpPr/>
          <p:nvPr/>
        </p:nvSpPr>
        <p:spPr>
          <a:xfrm>
            <a:off x="1117384" y="1417998"/>
            <a:ext cx="248573" cy="710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Down 37">
            <a:extLst>
              <a:ext uri="{FF2B5EF4-FFF2-40B4-BE49-F238E27FC236}">
                <a16:creationId xmlns:a16="http://schemas.microsoft.com/office/drawing/2014/main" id="{240EB2C7-6C71-45D0-A26B-DF4334CF9180}"/>
              </a:ext>
            </a:extLst>
          </p:cNvPr>
          <p:cNvSpPr/>
          <p:nvPr/>
        </p:nvSpPr>
        <p:spPr>
          <a:xfrm>
            <a:off x="1117384" y="3148372"/>
            <a:ext cx="248573" cy="710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Down 38">
            <a:extLst>
              <a:ext uri="{FF2B5EF4-FFF2-40B4-BE49-F238E27FC236}">
                <a16:creationId xmlns:a16="http://schemas.microsoft.com/office/drawing/2014/main" id="{B36318F5-ABD6-4A0F-8947-0AECE570B95F}"/>
              </a:ext>
            </a:extLst>
          </p:cNvPr>
          <p:cNvSpPr/>
          <p:nvPr/>
        </p:nvSpPr>
        <p:spPr>
          <a:xfrm rot="1981255">
            <a:off x="4106351" y="1503161"/>
            <a:ext cx="248573" cy="710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Down 39">
            <a:extLst>
              <a:ext uri="{FF2B5EF4-FFF2-40B4-BE49-F238E27FC236}">
                <a16:creationId xmlns:a16="http://schemas.microsoft.com/office/drawing/2014/main" id="{40F55849-F254-42ED-B069-69F7A92BA66B}"/>
              </a:ext>
            </a:extLst>
          </p:cNvPr>
          <p:cNvSpPr/>
          <p:nvPr/>
        </p:nvSpPr>
        <p:spPr>
          <a:xfrm rot="19149805">
            <a:off x="5645493" y="1487623"/>
            <a:ext cx="248573" cy="710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Down 42">
            <a:extLst>
              <a:ext uri="{FF2B5EF4-FFF2-40B4-BE49-F238E27FC236}">
                <a16:creationId xmlns:a16="http://schemas.microsoft.com/office/drawing/2014/main" id="{8793E969-5207-4C73-A72C-0B132C579E49}"/>
              </a:ext>
            </a:extLst>
          </p:cNvPr>
          <p:cNvSpPr/>
          <p:nvPr/>
        </p:nvSpPr>
        <p:spPr>
          <a:xfrm>
            <a:off x="3924421" y="3148372"/>
            <a:ext cx="248573" cy="710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43CBA5C-B5E7-4666-802F-DA732C9DE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59516" y="4667218"/>
            <a:ext cx="2048662" cy="1626488"/>
          </a:xfrm>
          <a:prstGeom prst="rect">
            <a:avLst/>
          </a:prstGeom>
        </p:spPr>
      </p:pic>
      <p:pic>
        <p:nvPicPr>
          <p:cNvPr id="46" name="Picture 2" descr="âmongodbâçå¾çæç´¢ç»æ">
            <a:extLst>
              <a:ext uri="{FF2B5EF4-FFF2-40B4-BE49-F238E27FC236}">
                <a16:creationId xmlns:a16="http://schemas.microsoft.com/office/drawing/2014/main" id="{855F403C-831D-4237-AD98-7840CBE1A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970" y="4180908"/>
            <a:ext cx="1678343" cy="41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ndroid app icon">
            <a:extLst>
              <a:ext uri="{FF2B5EF4-FFF2-40B4-BE49-F238E27FC236}">
                <a16:creationId xmlns:a16="http://schemas.microsoft.com/office/drawing/2014/main" id="{3192AD03-CEDE-454B-BE83-F141D67C3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036" y="2247487"/>
            <a:ext cx="816362" cy="81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Arrow: Down 46">
            <a:extLst>
              <a:ext uri="{FF2B5EF4-FFF2-40B4-BE49-F238E27FC236}">
                <a16:creationId xmlns:a16="http://schemas.microsoft.com/office/drawing/2014/main" id="{A3104921-A963-4C8B-B765-544C66858500}"/>
              </a:ext>
            </a:extLst>
          </p:cNvPr>
          <p:cNvSpPr/>
          <p:nvPr/>
        </p:nvSpPr>
        <p:spPr>
          <a:xfrm>
            <a:off x="6140837" y="3345124"/>
            <a:ext cx="248573" cy="7101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 descr="âmongodbâçå¾çæç´¢ç»æ">
            <a:extLst>
              <a:ext uri="{FF2B5EF4-FFF2-40B4-BE49-F238E27FC236}">
                <a16:creationId xmlns:a16="http://schemas.microsoft.com/office/drawing/2014/main" id="{7517A054-C764-4DA9-9F7B-F4973EBED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169" y="4180907"/>
            <a:ext cx="1678343" cy="41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âmongodbâçå¾çæç´¢ç»æ">
            <a:extLst>
              <a:ext uri="{FF2B5EF4-FFF2-40B4-BE49-F238E27FC236}">
                <a16:creationId xmlns:a16="http://schemas.microsoft.com/office/drawing/2014/main" id="{94D16C83-FE64-49A4-B66E-7603F755E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9" y="4180909"/>
            <a:ext cx="1678343" cy="41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826789D-90E3-4AB1-91D4-EA3B0E5CD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365079" y="4667218"/>
            <a:ext cx="2048662" cy="16264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55B398F-AF38-4254-A917-E431467DB11A}"/>
              </a:ext>
            </a:extLst>
          </p:cNvPr>
          <p:cNvSpPr txBox="1"/>
          <p:nvPr/>
        </p:nvSpPr>
        <p:spPr>
          <a:xfrm>
            <a:off x="351419" y="2471002"/>
            <a:ext cx="182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Browser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6B82F48-FDF2-4487-9E13-66A8F8FF2328}"/>
              </a:ext>
            </a:extLst>
          </p:cNvPr>
          <p:cNvSpPr txBox="1"/>
          <p:nvPr/>
        </p:nvSpPr>
        <p:spPr>
          <a:xfrm>
            <a:off x="3139970" y="2488029"/>
            <a:ext cx="1820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Web Browser</a:t>
            </a:r>
          </a:p>
        </p:txBody>
      </p:sp>
    </p:spTree>
    <p:extLst>
      <p:ext uri="{BB962C8B-B14F-4D97-AF65-F5344CB8AC3E}">
        <p14:creationId xmlns:p14="http://schemas.microsoft.com/office/powerpoint/2010/main" val="2306450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E67F64-9617-476B-AF66-F69B97442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Hardware </a:t>
            </a:r>
            <a:r>
              <a:rPr lang="en-US" altLang="zh-CN" sz="5000" dirty="0"/>
              <a:t>&amp;</a:t>
            </a:r>
            <a:r>
              <a:rPr lang="en-US" sz="5000" dirty="0"/>
              <a:t> infra</a:t>
            </a:r>
            <a:r>
              <a:rPr lang="en-US" altLang="zh-CN" sz="5000" dirty="0"/>
              <a:t>-</a:t>
            </a:r>
            <a:r>
              <a:rPr lang="en-US" sz="5000" dirty="0"/>
              <a:t>structure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61C80E-7AA6-4239-BFD3-E6680190CAA9}"/>
              </a:ext>
            </a:extLst>
          </p:cNvPr>
          <p:cNvSpPr txBox="1">
            <a:spLocks/>
          </p:cNvSpPr>
          <p:nvPr/>
        </p:nvSpPr>
        <p:spPr>
          <a:xfrm>
            <a:off x="337686" y="2000921"/>
            <a:ext cx="7341497" cy="445314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Database Server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</a:rPr>
              <a:t>M</a:t>
            </a:r>
            <a:r>
              <a:rPr lang="en-US" altLang="zh-CN" sz="2000" dirty="0">
                <a:solidFill>
                  <a:schemeClr val="bg2"/>
                </a:solidFill>
              </a:rPr>
              <a:t>o</a:t>
            </a:r>
            <a:r>
              <a:rPr lang="en-US" sz="2000" dirty="0">
                <a:solidFill>
                  <a:schemeClr val="bg2"/>
                </a:solidFill>
              </a:rPr>
              <a:t>ngoDB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bg2"/>
                </a:solidFill>
              </a:rPr>
              <a:t>24/7 &amp; 99% uptime c</a:t>
            </a:r>
            <a:r>
              <a:rPr lang="en-US" sz="2000" dirty="0">
                <a:solidFill>
                  <a:schemeClr val="bg2"/>
                </a:solidFill>
              </a:rPr>
              <a:t>loud server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US" sz="100" dirty="0">
              <a:solidFill>
                <a:schemeClr val="bg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US" sz="100" dirty="0">
              <a:solidFill>
                <a:schemeClr val="bg2"/>
              </a:solidFill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en-US" sz="100" dirty="0">
              <a:solidFill>
                <a:schemeClr val="bg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Web Server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</a:rPr>
              <a:t>Coding by Node.js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</a:rPr>
              <a:t>JavaScript with ultrafast V8 engine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bg2"/>
                </a:solidFill>
              </a:rPr>
              <a:t>Minimum System Requirements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</a:rPr>
              <a:t>For website user: Pentium 1.8GHz CPU, 2GB RAM, with Chrome, IE, or Firefox browser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chemeClr val="bg2"/>
                </a:solidFill>
              </a:rPr>
              <a:t>For smartphone user: Android 6 or above, 1GB RAM, 8GB ROM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4400" dirty="0">
              <a:solidFill>
                <a:schemeClr val="bg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2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1026" name="Picture 2" descr="âHardware infrastructureâçå¾çæç´¢ç»æ">
            <a:extLst>
              <a:ext uri="{FF2B5EF4-FFF2-40B4-BE49-F238E27FC236}">
                <a16:creationId xmlns:a16="http://schemas.microsoft.com/office/drawing/2014/main" id="{56562B3F-9E14-420D-A2AA-20A0AAF1B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453" y="75529"/>
            <a:ext cx="38862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064EB-55B3-47DA-AD7F-39BC877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0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D6122-6BA7-4A2F-8273-DA86CBF2A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en-US" dirty="0"/>
              <a:t>Technology stack</a:t>
            </a:r>
          </a:p>
        </p:txBody>
      </p:sp>
      <p:sp>
        <p:nvSpPr>
          <p:cNvPr id="75" name="Freeform 23">
            <a:extLst>
              <a:ext uri="{FF2B5EF4-FFF2-40B4-BE49-F238E27FC236}">
                <a16:creationId xmlns:a16="http://schemas.microsoft.com/office/drawing/2014/main" id="{172A5208-F06F-4E40-A2A4-536C477FD0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6778F665-E696-4E2E-8233-E17BE8970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227D4A37-3DA5-4A83-8BCA-E40A93967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Image result for mongodb">
            <a:extLst>
              <a:ext uri="{FF2B5EF4-FFF2-40B4-BE49-F238E27FC236}">
                <a16:creationId xmlns:a16="http://schemas.microsoft.com/office/drawing/2014/main" id="{4F93B178-D2AE-4FC7-9B9C-B2B61553F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10" y="1529139"/>
            <a:ext cx="5449471" cy="14793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1B111820-A087-4A1C-93B0-CBE6D20EB0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45B1C4-7214-4CE0-A288-F669AF7C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en-US" dirty="0"/>
              <a:t>Angular framework</a:t>
            </a:r>
          </a:p>
          <a:p>
            <a:r>
              <a:rPr lang="en-US" dirty="0"/>
              <a:t>Node.js backend</a:t>
            </a:r>
          </a:p>
          <a:p>
            <a:r>
              <a:rPr lang="en-US" dirty="0"/>
              <a:t>Express routing</a:t>
            </a:r>
          </a:p>
          <a:p>
            <a:r>
              <a:rPr lang="en-US" dirty="0"/>
              <a:t>MongoDB</a:t>
            </a:r>
          </a:p>
        </p:txBody>
      </p:sp>
      <p:pic>
        <p:nvPicPr>
          <p:cNvPr id="1028" name="Picture 4" descr="Image result for angular">
            <a:extLst>
              <a:ext uri="{FF2B5EF4-FFF2-40B4-BE49-F238E27FC236}">
                <a16:creationId xmlns:a16="http://schemas.microsoft.com/office/drawing/2014/main" id="{76FA3D0D-6D80-4AF1-9632-CB2C66519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575" y="4085840"/>
            <a:ext cx="2162557" cy="216255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nodejs">
            <a:extLst>
              <a:ext uri="{FF2B5EF4-FFF2-40B4-BE49-F238E27FC236}">
                <a16:creationId xmlns:a16="http://schemas.microsoft.com/office/drawing/2014/main" id="{F3157CA2-C87F-45C6-90AD-311740B8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6129" y="4365976"/>
            <a:ext cx="2627752" cy="160228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9478E-22F0-44B7-B537-C63C49BC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5204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064EB-55B3-47DA-AD7F-39BC877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002FB6D-25FD-4F1E-AE59-3676D11C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2748" y="2393238"/>
            <a:ext cx="3092620" cy="1504818"/>
          </a:xfrm>
        </p:spPr>
        <p:txBody>
          <a:bodyPr/>
          <a:lstStyle/>
          <a:p>
            <a:r>
              <a:rPr lang="en-US" dirty="0"/>
              <a:t>Use Case - Admin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8C7693-061F-416A-9298-A532990885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4636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9823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064EB-55B3-47DA-AD7F-39BC877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002FB6D-25FD-4F1E-AE59-3676D11C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2748" y="2393238"/>
            <a:ext cx="3092620" cy="2102562"/>
          </a:xfrm>
        </p:spPr>
        <p:txBody>
          <a:bodyPr/>
          <a:lstStyle/>
          <a:p>
            <a:r>
              <a:rPr lang="en-US" dirty="0"/>
              <a:t>Use Case – League Manager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C6807-B8A9-4A28-AFAA-28597A3BA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7463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50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064EB-55B3-47DA-AD7F-39BC87705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F002FB6D-25FD-4F1E-AE59-3676D11C1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2748" y="2393238"/>
            <a:ext cx="3092620" cy="2102562"/>
          </a:xfrm>
        </p:spPr>
        <p:txBody>
          <a:bodyPr/>
          <a:lstStyle/>
          <a:p>
            <a:r>
              <a:rPr lang="en-US" dirty="0"/>
              <a:t>Use Case – Team Captain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054723-50D9-43E2-B827-7F50844DD8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759654"/>
            <a:ext cx="7463681" cy="561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570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1689</TotalTime>
  <Words>638</Words>
  <Application>Microsoft Office PowerPoint</Application>
  <PresentationFormat>Widescreen</PresentationFormat>
  <Paragraphs>152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Century Gothic</vt:lpstr>
      <vt:lpstr>Tahoma</vt:lpstr>
      <vt:lpstr>Wingdings</vt:lpstr>
      <vt:lpstr>Wingdings 3</vt:lpstr>
      <vt:lpstr>Ion</vt:lpstr>
      <vt:lpstr>San Diego Sports</vt:lpstr>
      <vt:lpstr>Inspiration</vt:lpstr>
      <vt:lpstr>Current site</vt:lpstr>
      <vt:lpstr>High Level Design</vt:lpstr>
      <vt:lpstr>Hardware &amp; infra-structure</vt:lpstr>
      <vt:lpstr>Technology stack</vt:lpstr>
      <vt:lpstr>Use Case - Admin</vt:lpstr>
      <vt:lpstr>Use Case – League Manager</vt:lpstr>
      <vt:lpstr>Use Case – Team Captain</vt:lpstr>
      <vt:lpstr>Use Case – Player</vt:lpstr>
      <vt:lpstr>Use Case – Guest</vt:lpstr>
      <vt:lpstr>Database - Schema</vt:lpstr>
      <vt:lpstr>Features</vt:lpstr>
      <vt:lpstr>Create User ID/Password</vt:lpstr>
      <vt:lpstr>Create a Team and add Players</vt:lpstr>
      <vt:lpstr>GPS</vt:lpstr>
      <vt:lpstr>Statistics</vt:lpstr>
      <vt:lpstr>Create a schedule </vt:lpstr>
      <vt:lpstr>Pay registration</vt:lpstr>
      <vt:lpstr>Website User Experience</vt:lpstr>
      <vt:lpstr>Access the link for the Prototyes  https://xd.adobe.com/view/060b58a2-2a31-4859-7c72-9249ae791baa-703a/?fullscreen</vt:lpstr>
      <vt:lpstr>Mobile App development</vt:lpstr>
      <vt:lpstr>Mobile UI - Home Page</vt:lpstr>
      <vt:lpstr>Mobile UI - List all leagues</vt:lpstr>
      <vt:lpstr>Mobile UI - List all teams in a league</vt:lpstr>
      <vt:lpstr>Mobile UI - Create team / league</vt:lpstr>
      <vt:lpstr>Mobile UI - Team player’s page</vt:lpstr>
      <vt:lpstr>Mobile UI - Other design</vt:lpstr>
      <vt:lpstr>Testing</vt:lpstr>
      <vt:lpstr>Testing Case - Login</vt:lpstr>
      <vt:lpstr>Testing Case - Check Schedule</vt:lpstr>
      <vt:lpstr>Testing Case - Signup</vt:lpstr>
      <vt:lpstr>Testing Case - Recruiting</vt:lpstr>
      <vt:lpstr>Testing Case - Reset password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 Diego Sports</dc:title>
  <dc:creator>Mohammed Khan</dc:creator>
  <cp:lastModifiedBy>manish reddy</cp:lastModifiedBy>
  <cp:revision>40</cp:revision>
  <dcterms:created xsi:type="dcterms:W3CDTF">2018-12-18T05:12:15Z</dcterms:created>
  <dcterms:modified xsi:type="dcterms:W3CDTF">2018-12-22T17:37:24Z</dcterms:modified>
</cp:coreProperties>
</file>